
<file path=[Content_Types].xml><?xml version="1.0" encoding="utf-8"?>
<Types xmlns="http://schemas.openxmlformats.org/package/2006/content-types">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0" r:id="rId1"/>
  </p:sldMasterIdLst>
  <p:notesMasterIdLst>
    <p:notesMasterId r:id="rId16"/>
  </p:notesMasterIdLst>
  <p:sldIdLst>
    <p:sldId id="256" r:id="rId2"/>
    <p:sldId id="261" r:id="rId3"/>
    <p:sldId id="289" r:id="rId4"/>
    <p:sldId id="291" r:id="rId5"/>
    <p:sldId id="292" r:id="rId6"/>
    <p:sldId id="294" r:id="rId7"/>
    <p:sldId id="298" r:id="rId8"/>
    <p:sldId id="316" r:id="rId9"/>
    <p:sldId id="317" r:id="rId10"/>
    <p:sldId id="305" r:id="rId11"/>
    <p:sldId id="306" r:id="rId12"/>
    <p:sldId id="310" r:id="rId13"/>
    <p:sldId id="314" r:id="rId14"/>
    <p:sldId id="318" r:id="rId15"/>
  </p:sldIdLst>
  <p:sldSz cx="9144000" cy="5143500" type="screen16x9"/>
  <p:notesSz cx="6858000" cy="9144000"/>
  <p:embeddedFontLst>
    <p:embeddedFont>
      <p:font typeface="Arial Black" panose="020B0A04020102020204" pitchFamily="34" charset="0"/>
      <p:bold r:id="rId17"/>
    </p:embeddedFont>
    <p:embeddedFont>
      <p:font typeface="Gill Sans MT" panose="020B0502020104020203" pitchFamily="34" charset="0"/>
      <p:regular r:id="rId18"/>
      <p:bold r:id="rId19"/>
      <p:italic r:id="rId20"/>
      <p:boldItalic r:id="rId21"/>
    </p:embeddedFont>
    <p:embeddedFont>
      <p:font typeface="Impact" panose="020B0806030902050204" pitchFamily="34" charset="0"/>
      <p:regular r:id="rId22"/>
    </p:embeddedFont>
    <p:embeddedFont>
      <p:font typeface="Roboto Condensed Light" panose="020B0604020202020204" charset="0"/>
      <p:regular r:id="rId23"/>
      <p:bold r:id="rId24"/>
      <p:italic r:id="rId25"/>
      <p:boldItalic r:id="rId2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B323"/>
    <a:srgbClr val="2A1A00"/>
    <a:srgbClr val="FFFFCC"/>
    <a:srgbClr val="F19E09"/>
    <a:srgbClr val="DEEFFE"/>
    <a:srgbClr val="B6DBFC"/>
    <a:srgbClr val="FBCB85"/>
    <a:srgbClr val="B8FFB3"/>
    <a:srgbClr val="58FF4B"/>
    <a:srgbClr val="F85E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67BF15-98EC-4715-A6E3-6A6A21B24483}">
  <a:tblStyle styleId="{C067BF15-98EC-4715-A6E3-6A6A21B24483}"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478" autoAdjust="0"/>
  </p:normalViewPr>
  <p:slideViewPr>
    <p:cSldViewPr>
      <p:cViewPr varScale="1">
        <p:scale>
          <a:sx n="141" d="100"/>
          <a:sy n="141" d="100"/>
        </p:scale>
        <p:origin x="744"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extLst>
      <p:ext uri="{BB962C8B-B14F-4D97-AF65-F5344CB8AC3E}">
        <p14:creationId xmlns:p14="http://schemas.microsoft.com/office/powerpoint/2010/main" val="642838630"/>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40822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538228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1688808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323846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933950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2911711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72245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0445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3463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590950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660735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51370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2667763" y="473202"/>
            <a:ext cx="3926681" cy="3921919"/>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808892" y="823791"/>
            <a:ext cx="7738814" cy="3296241"/>
          </a:xfrm>
        </p:spPr>
        <p:txBody>
          <a:bodyPr anchor="ctr">
            <a:noAutofit/>
          </a:bodyPr>
          <a:lstStyle>
            <a:lvl1pPr algn="ctr">
              <a:defRPr sz="7500" spc="600" baseline="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661284" y="4484398"/>
            <a:ext cx="6034030" cy="556709"/>
          </a:xfrm>
        </p:spPr>
        <p:txBody>
          <a:bodyPr anchor="t">
            <a:normAutofit/>
          </a:bodyPr>
          <a:lstStyle>
            <a:lvl1pPr marL="0" indent="0" algn="ctr">
              <a:lnSpc>
                <a:spcPct val="100000"/>
              </a:lnSpc>
              <a:buNone/>
              <a:defRPr sz="1500" b="1" i="0" cap="all" spc="300" baseline="0">
                <a:solidFill>
                  <a:schemeClr val="tx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a:xfrm>
            <a:off x="808892" y="4781759"/>
            <a:ext cx="1747292" cy="261347"/>
          </a:xfrm>
        </p:spPr>
        <p:txBody>
          <a:bodyPr/>
          <a:lstStyle>
            <a:lvl1pPr>
              <a:defRPr baseline="0">
                <a:solidFill>
                  <a:schemeClr val="accent1">
                    <a:lumMod val="50000"/>
                  </a:schemeClr>
                </a:solidFill>
              </a:defRPr>
            </a:lvl1pPr>
          </a:lstStyle>
          <a:p>
            <a:fld id="{9334D819-9F07-4261-B09B-9E467E5D9002}" type="datetimeFigureOut">
              <a:rPr lang="en-US" dirty="0"/>
              <a:pPr/>
              <a:t>6/5/2019</a:t>
            </a:fld>
            <a:endParaRPr lang="en-US" dirty="0"/>
          </a:p>
        </p:txBody>
      </p:sp>
      <p:sp>
        <p:nvSpPr>
          <p:cNvPr id="5" name="Footer Placeholder 4"/>
          <p:cNvSpPr>
            <a:spLocks noGrp="1"/>
          </p:cNvSpPr>
          <p:nvPr>
            <p:ph type="ftr" sz="quarter" idx="11"/>
          </p:nvPr>
        </p:nvSpPr>
        <p:spPr>
          <a:xfrm>
            <a:off x="3135249" y="4781759"/>
            <a:ext cx="3086100" cy="259347"/>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6800414" y="4781759"/>
            <a:ext cx="1747292" cy="259347"/>
          </a:xfrm>
        </p:spPr>
        <p:txBody>
          <a:bodyPr/>
          <a:lstStyle>
            <a:lvl1pPr>
              <a:defRPr baseline="0">
                <a:solidFill>
                  <a:schemeClr val="accent1">
                    <a:lumMod val="50000"/>
                  </a:schemeClr>
                </a:solidFill>
              </a:defRPr>
            </a:lvl1pPr>
          </a:lstStyle>
          <a:p>
            <a:pPr marL="0" lvl="0" indent="0" algn="r" rtl="0">
              <a:spcBef>
                <a:spcPts val="0"/>
              </a:spcBef>
              <a:spcAft>
                <a:spcPts val="0"/>
              </a:spcAft>
              <a:buNone/>
            </a:pPr>
            <a:fld id="{00000000-1234-1234-1234-123412341234}" type="slidenum">
              <a:rPr lang="it-IT" smtClean="0"/>
              <a:t>‹N›</a:t>
            </a:fld>
            <a:endParaRPr lang="it-IT"/>
          </a:p>
        </p:txBody>
      </p:sp>
      <p:sp>
        <p:nvSpPr>
          <p:cNvPr id="13" name="Rectangle 12" title="left edge border"/>
          <p:cNvSpPr/>
          <p:nvPr/>
        </p:nvSpPr>
        <p:spPr>
          <a:xfrm>
            <a:off x="0" y="0"/>
            <a:ext cx="212598" cy="51435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818288346"/>
      </p:ext>
    </p:extLst>
  </p:cSld>
  <p:clrMapOvr>
    <a:masterClrMapping/>
  </p:clrMapOvr>
  <p:transition spd="slow">
    <p:push dir="u"/>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3778479748"/>
      </p:ext>
    </p:extLst>
  </p:cSld>
  <p:clrMapOvr>
    <a:masterClrMapping/>
  </p:clrMapOvr>
  <p:transition spd="slow">
    <p:push dir="u"/>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49741" y="286790"/>
            <a:ext cx="1119099" cy="4200303"/>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942975" y="286789"/>
            <a:ext cx="6294439" cy="4200304"/>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2795773036"/>
      </p:ext>
    </p:extLst>
  </p:cSld>
  <p:clrMapOvr>
    <a:masterClrMapping/>
  </p:clrMapOvr>
  <p:transition spd="slow">
    <p:push dir="u"/>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22" name="Google Shape;22;p2"/>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extLst>
      <p:ext uri="{BB962C8B-B14F-4D97-AF65-F5344CB8AC3E}">
        <p14:creationId xmlns:p14="http://schemas.microsoft.com/office/powerpoint/2010/main" val="4230586749"/>
      </p:ext>
    </p:extLst>
  </p:cSld>
  <p:clrMapOvr>
    <a:masterClrMapping/>
  </p:clrMapOvr>
  <p:transition spd="slow">
    <p:push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61"/>
        <p:cNvGrpSpPr/>
        <p:nvPr/>
      </p:nvGrpSpPr>
      <p:grpSpPr>
        <a:xfrm>
          <a:off x="0" y="0"/>
          <a:ext cx="0" cy="0"/>
          <a:chOff x="0" y="0"/>
          <a:chExt cx="0" cy="0"/>
        </a:xfrm>
      </p:grpSpPr>
      <p:sp>
        <p:nvSpPr>
          <p:cNvPr id="78" name="Google Shape;78;p5"/>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79" name="Google Shape;79;p5"/>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lstStyle>
            <a:lvl1pPr marL="457200" lvl="0" indent="-381000">
              <a:spcBef>
                <a:spcPts val="600"/>
              </a:spcBef>
              <a:spcAft>
                <a:spcPts val="0"/>
              </a:spcAft>
              <a:buSzPts val="2400"/>
              <a:buChar char="▰"/>
              <a:defRPr/>
            </a:lvl1pPr>
            <a:lvl2pPr marL="914400" lvl="1" indent="-381000">
              <a:spcBef>
                <a:spcPts val="1000"/>
              </a:spcBef>
              <a:spcAft>
                <a:spcPts val="0"/>
              </a:spcAft>
              <a:buSzPts val="2400"/>
              <a:buChar char="▻"/>
              <a:defRPr/>
            </a:lvl2pPr>
            <a:lvl3pPr marL="1371600" lvl="2" indent="-381000">
              <a:spcBef>
                <a:spcPts val="1000"/>
              </a:spcBef>
              <a:spcAft>
                <a:spcPts val="0"/>
              </a:spcAft>
              <a:buSzPts val="2400"/>
              <a:buChar char="▻"/>
              <a:defRPr/>
            </a:lvl3pPr>
            <a:lvl4pPr marL="1828800" lvl="3" indent="-381000">
              <a:spcBef>
                <a:spcPts val="1000"/>
              </a:spcBef>
              <a:spcAft>
                <a:spcPts val="0"/>
              </a:spcAft>
              <a:buSzPts val="2400"/>
              <a:buChar char="▻"/>
              <a:defRPr/>
            </a:lvl4pPr>
            <a:lvl5pPr marL="2286000" lvl="4" indent="-381000">
              <a:spcBef>
                <a:spcPts val="1000"/>
              </a:spcBef>
              <a:spcAft>
                <a:spcPts val="0"/>
              </a:spcAft>
              <a:buSzPts val="2400"/>
              <a:buChar char="▻"/>
              <a:defRPr/>
            </a:lvl5pPr>
            <a:lvl6pPr marL="2743200" lvl="5" indent="-381000">
              <a:spcBef>
                <a:spcPts val="1000"/>
              </a:spcBef>
              <a:spcAft>
                <a:spcPts val="0"/>
              </a:spcAft>
              <a:buSzPts val="2400"/>
              <a:buChar char="▻"/>
              <a:defRPr/>
            </a:lvl6pPr>
            <a:lvl7pPr marL="3200400" lvl="6" indent="-381000">
              <a:spcBef>
                <a:spcPts val="1000"/>
              </a:spcBef>
              <a:spcAft>
                <a:spcPts val="0"/>
              </a:spcAft>
              <a:buSzPts val="2400"/>
              <a:buChar char="▻"/>
              <a:defRPr/>
            </a:lvl7pPr>
            <a:lvl8pPr marL="3657600" lvl="7" indent="-381000">
              <a:spcBef>
                <a:spcPts val="1000"/>
              </a:spcBef>
              <a:spcAft>
                <a:spcPts val="0"/>
              </a:spcAft>
              <a:buSzPts val="2400"/>
              <a:buChar char="▻"/>
              <a:defRPr/>
            </a:lvl8pPr>
            <a:lvl9pPr marL="4114800" lvl="8" indent="-381000">
              <a:spcBef>
                <a:spcPts val="1000"/>
              </a:spcBef>
              <a:spcAft>
                <a:spcPts val="1000"/>
              </a:spcAft>
              <a:buSzPts val="2400"/>
              <a:buChar char="▻"/>
              <a:defRPr/>
            </a:lvl9pPr>
          </a:lstStyle>
          <a:p>
            <a:endParaRPr/>
          </a:p>
        </p:txBody>
      </p:sp>
      <p:sp>
        <p:nvSpPr>
          <p:cNvPr id="80" name="Google Shape;80;p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‹N›</a:t>
            </a:fld>
            <a:endParaRPr/>
          </a:p>
        </p:txBody>
      </p:sp>
    </p:spTree>
    <p:extLst>
      <p:ext uri="{BB962C8B-B14F-4D97-AF65-F5344CB8AC3E}">
        <p14:creationId xmlns:p14="http://schemas.microsoft.com/office/powerpoint/2010/main" val="2270801603"/>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6/5/2019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550111664"/>
      </p:ext>
    </p:extLst>
  </p:cSld>
  <p:clrMapOvr>
    <a:masterClrMapping/>
  </p:clrMapOvr>
  <p:transition spd="slow">
    <p:push dir="u"/>
  </p:transition>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32197" y="805417"/>
            <a:ext cx="6140303" cy="3048470"/>
          </a:xfrm>
        </p:spPr>
        <p:txBody>
          <a:bodyPr anchor="b">
            <a:normAutofit/>
          </a:bodyPr>
          <a:lstStyle>
            <a:lvl1pPr>
              <a:defRPr sz="6300" spc="600" baseline="0">
                <a:solidFill>
                  <a:schemeClr val="tx2"/>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2432198" y="3869836"/>
            <a:ext cx="5263116" cy="713351"/>
          </a:xfrm>
        </p:spPr>
        <p:txBody>
          <a:bodyPr>
            <a:normAutofit/>
          </a:bodyPr>
          <a:lstStyle>
            <a:lvl1pPr marL="0" indent="0">
              <a:lnSpc>
                <a:spcPct val="100000"/>
              </a:lnSpc>
              <a:buNone/>
              <a:defRPr sz="1500" b="1" i="0" cap="all" spc="300" baseline="0">
                <a:solidFill>
                  <a:schemeClr val="accent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a:xfrm>
            <a:off x="2427410" y="4781759"/>
            <a:ext cx="1120460" cy="261347"/>
          </a:xfrm>
        </p:spPr>
        <p:txBody>
          <a:bodyPr/>
          <a:lstStyle>
            <a:lvl1pPr>
              <a:defRPr baseline="0">
                <a:solidFill>
                  <a:schemeClr val="tx2"/>
                </a:solidFill>
              </a:defRPr>
            </a:lvl1pPr>
          </a:lstStyle>
          <a:p>
            <a:fld id="{9334D819-9F07-4261-B09B-9E467E5D9002}" type="datetimeFigureOut">
              <a:rPr lang="en-US" dirty="0"/>
              <a:pPr/>
              <a:t>6/5/2019</a:t>
            </a:fld>
            <a:endParaRPr lang="en-US" dirty="0"/>
          </a:p>
        </p:txBody>
      </p:sp>
      <p:sp>
        <p:nvSpPr>
          <p:cNvPr id="5" name="Footer Placeholder 4"/>
          <p:cNvSpPr>
            <a:spLocks noGrp="1"/>
          </p:cNvSpPr>
          <p:nvPr>
            <p:ph type="ftr" sz="quarter" idx="11"/>
          </p:nvPr>
        </p:nvSpPr>
        <p:spPr>
          <a:xfrm>
            <a:off x="3959298" y="4781759"/>
            <a:ext cx="3086100" cy="259347"/>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7456825" y="4781759"/>
            <a:ext cx="1115675" cy="259347"/>
          </a:xfrm>
        </p:spPr>
        <p:txBody>
          <a:bodyPr/>
          <a:lstStyle>
            <a:lvl1pPr>
              <a:defRPr baseline="0">
                <a:solidFill>
                  <a:schemeClr val="tx2"/>
                </a:solidFill>
              </a:defRPr>
            </a:lvl1pPr>
          </a:lstStyle>
          <a:p>
            <a:pPr marL="0" lvl="0" indent="0" algn="r" rtl="0">
              <a:spcBef>
                <a:spcPts val="0"/>
              </a:spcBef>
              <a:spcAft>
                <a:spcPts val="0"/>
              </a:spcAft>
              <a:buNone/>
            </a:pPr>
            <a:fld id="{00000000-1234-1234-1234-123412341234}" type="slidenum">
              <a:rPr lang="it-IT" smtClean="0"/>
              <a:t>‹N›</a:t>
            </a:fld>
            <a:endParaRPr lang="it-IT"/>
          </a:p>
        </p:txBody>
      </p:sp>
      <p:grpSp>
        <p:nvGrpSpPr>
          <p:cNvPr id="7" name="Group 6" title="left scallop shape"/>
          <p:cNvGrpSpPr/>
          <p:nvPr/>
        </p:nvGrpSpPr>
        <p:grpSpPr>
          <a:xfrm>
            <a:off x="0" y="0"/>
            <a:ext cx="2110979" cy="51435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014628627"/>
      </p:ext>
    </p:extLst>
  </p:cSld>
  <p:clrMapOvr>
    <a:overrideClrMapping bg1="dk1" tx1="lt1" bg2="dk2" tx2="lt2" accent1="accent1" accent2="accent2" accent3="accent3" accent4="accent4" accent5="accent5" accent6="accent6" hlink="hlink" folHlink="folHlink"/>
  </p:clrMapOvr>
  <p:transition spd="slow">
    <p:push dir="u"/>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942975" y="1714500"/>
            <a:ext cx="3600450" cy="271462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4985847" y="1714500"/>
            <a:ext cx="3600450" cy="2714625"/>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6/5/2019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3093774518"/>
      </p:ext>
    </p:extLst>
  </p:cSld>
  <p:clrMapOvr>
    <a:masterClrMapping/>
  </p:clrMapOvr>
  <p:transition spd="slow">
    <p:push dir="u"/>
  </p:transition>
  <p:hf hdr="0" ftr="0" dt="0"/>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939546" y="285750"/>
            <a:ext cx="7629525" cy="1120138"/>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38759" y="1649725"/>
            <a:ext cx="3600450" cy="474397"/>
          </a:xfrm>
        </p:spPr>
        <p:txBody>
          <a:bodyPr anchor="b">
            <a:noAutofit/>
          </a:bodyPr>
          <a:lstStyle>
            <a:lvl1pPr marL="0" indent="0">
              <a:lnSpc>
                <a:spcPct val="100000"/>
              </a:lnSpc>
              <a:buNone/>
              <a:defRPr sz="1425" b="1" cap="all" spc="150" baseline="0">
                <a:solidFill>
                  <a:schemeClr val="tx2"/>
                </a:solidFill>
              </a:defRPr>
            </a:lvl1pPr>
            <a:lvl2pPr marL="342900" indent="0">
              <a:buNone/>
              <a:defRPr sz="1425"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4" name="Content Placeholder 3"/>
          <p:cNvSpPr>
            <a:spLocks noGrp="1"/>
          </p:cNvSpPr>
          <p:nvPr>
            <p:ph sz="half" idx="2"/>
          </p:nvPr>
        </p:nvSpPr>
        <p:spPr>
          <a:xfrm>
            <a:off x="942975" y="2181826"/>
            <a:ext cx="3600450" cy="224729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4975398" y="1649725"/>
            <a:ext cx="3600450" cy="474397"/>
          </a:xfrm>
        </p:spPr>
        <p:txBody>
          <a:bodyPr anchor="b">
            <a:noAutofit/>
          </a:bodyPr>
          <a:lstStyle>
            <a:lvl1pPr marL="0" indent="0">
              <a:lnSpc>
                <a:spcPct val="100000"/>
              </a:lnSpc>
              <a:buNone/>
              <a:defRPr sz="1425" b="1" cap="all" spc="150" baseline="0">
                <a:solidFill>
                  <a:schemeClr val="tx2"/>
                </a:solidFill>
              </a:defRPr>
            </a:lvl1pPr>
            <a:lvl2pPr marL="342900" indent="0">
              <a:buNone/>
              <a:defRPr sz="1425"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Fare clic per modificare gli stili del testo dello schema</a:t>
            </a:r>
          </a:p>
        </p:txBody>
      </p:sp>
      <p:sp>
        <p:nvSpPr>
          <p:cNvPr id="6" name="Content Placeholder 5"/>
          <p:cNvSpPr>
            <a:spLocks noGrp="1"/>
          </p:cNvSpPr>
          <p:nvPr>
            <p:ph sz="quarter" idx="4"/>
          </p:nvPr>
        </p:nvSpPr>
        <p:spPr>
          <a:xfrm>
            <a:off x="4975398" y="2181826"/>
            <a:ext cx="3600450" cy="2247299"/>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6/5/2019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3500487967"/>
      </p:ext>
    </p:extLst>
  </p:cSld>
  <p:clrMapOvr>
    <a:masterClrMapping/>
  </p:clrMapOvr>
  <p:transition spd="slow">
    <p:push dir="u"/>
  </p:transition>
  <p:hf hdr="0" ftr="0" dt="0"/>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6/5/2019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2093538130"/>
      </p:ext>
    </p:extLst>
  </p:cSld>
  <p:clrMapOvr>
    <a:masterClrMapping/>
  </p:clrMapOvr>
  <p:transition spd="slow">
    <p:push dir="u"/>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6/5/2019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2151820016"/>
      </p:ext>
    </p:extLst>
  </p:cSld>
  <p:clrMapOvr>
    <a:masterClrMapping/>
  </p:clrMapOvr>
  <p:transition spd="slow">
    <p:push dir="u"/>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17" name="Freeform 11" title="right scallop background shape"/>
          <p:cNvSpPr/>
          <p:nvPr/>
        </p:nvSpPr>
        <p:spPr bwMode="auto">
          <a:xfrm>
            <a:off x="5542359" y="0"/>
            <a:ext cx="3601641" cy="51435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6253414" y="342900"/>
            <a:ext cx="2319086" cy="897503"/>
          </a:xfrm>
        </p:spPr>
        <p:txBody>
          <a:bodyPr anchor="b">
            <a:normAutofit/>
          </a:bodyPr>
          <a:lstStyle>
            <a:lvl1pPr>
              <a:lnSpc>
                <a:spcPct val="100000"/>
              </a:lnSpc>
              <a:defRPr sz="1425" b="1" i="0" cap="all" spc="225" baseline="0">
                <a:solidFill>
                  <a:schemeClr val="accent1"/>
                </a:solidFill>
                <a:latin typeface="+mn-lt"/>
              </a:defRPr>
            </a:lvl1pPr>
          </a:lstStyle>
          <a:p>
            <a:r>
              <a:rPr lang="it-IT"/>
              <a:t>Fare clic per modificare lo stile del titolo dello schema</a:t>
            </a:r>
            <a:endParaRPr lang="en-US" dirty="0"/>
          </a:p>
        </p:txBody>
      </p:sp>
      <p:sp>
        <p:nvSpPr>
          <p:cNvPr id="3" name="Content Placeholder 2"/>
          <p:cNvSpPr>
            <a:spLocks noGrp="1"/>
          </p:cNvSpPr>
          <p:nvPr>
            <p:ph idx="1"/>
          </p:nvPr>
        </p:nvSpPr>
        <p:spPr>
          <a:xfrm>
            <a:off x="573788" y="690283"/>
            <a:ext cx="4618814" cy="373884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253414" y="1306002"/>
            <a:ext cx="2319086" cy="3123123"/>
          </a:xfrm>
        </p:spPr>
        <p:txBody>
          <a:bodyPr/>
          <a:lstStyle>
            <a:lvl1pPr marL="0" indent="0">
              <a:lnSpc>
                <a:spcPct val="120000"/>
              </a:lnSpc>
              <a:spcBef>
                <a:spcPts val="900"/>
              </a:spcBef>
              <a:buNone/>
              <a:defRPr sz="12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a:xfrm>
            <a:off x="573789" y="4781759"/>
            <a:ext cx="925016" cy="261347"/>
          </a:xfrm>
        </p:spPr>
        <p:txBody>
          <a:bodyPr/>
          <a:lstStyle/>
          <a:p>
            <a:fld id="{9334D819-9F07-4261-B09B-9E467E5D9002}" type="datetimeFigureOut">
              <a:rPr lang="en-US" dirty="0"/>
              <a:t>6/5/2019</a:t>
            </a:fld>
            <a:endParaRPr lang="en-US" dirty="0"/>
          </a:p>
        </p:txBody>
      </p:sp>
      <p:sp>
        <p:nvSpPr>
          <p:cNvPr id="6" name="Footer Placeholder 5"/>
          <p:cNvSpPr>
            <a:spLocks noGrp="1"/>
          </p:cNvSpPr>
          <p:nvPr>
            <p:ph type="ftr" sz="quarter" idx="11"/>
          </p:nvPr>
        </p:nvSpPr>
        <p:spPr>
          <a:xfrm>
            <a:off x="1577716" y="4781759"/>
            <a:ext cx="2611634" cy="259347"/>
          </a:xfrm>
        </p:spPr>
        <p:txBody>
          <a:bodyPr/>
          <a:lstStyle/>
          <a:p>
            <a:endParaRPr lang="en-US" dirty="0"/>
          </a:p>
        </p:txBody>
      </p:sp>
      <p:sp>
        <p:nvSpPr>
          <p:cNvPr id="7" name="Slide Number Placeholder 6"/>
          <p:cNvSpPr>
            <a:spLocks noGrp="1"/>
          </p:cNvSpPr>
          <p:nvPr>
            <p:ph type="sldNum" sz="quarter" idx="12"/>
          </p:nvPr>
        </p:nvSpPr>
        <p:spPr>
          <a:xfrm>
            <a:off x="4268261" y="4781759"/>
            <a:ext cx="924342" cy="259347"/>
          </a:xfrm>
        </p:spPr>
        <p:txBody>
          <a:bodyPr/>
          <a:lstStyle/>
          <a:p>
            <a:pPr marL="0" lvl="0" indent="0" algn="r" rtl="0">
              <a:spcBef>
                <a:spcPts val="0"/>
              </a:spcBef>
              <a:spcAft>
                <a:spcPts val="0"/>
              </a:spcAft>
              <a:buNone/>
            </a:pPr>
            <a:fld id="{00000000-1234-1234-1234-123412341234}" type="slidenum">
              <a:rPr lang="it-IT" smtClean="0"/>
              <a:t>‹N›</a:t>
            </a:fld>
            <a:endParaRPr lang="it-IT"/>
          </a:p>
        </p:txBody>
      </p:sp>
      <p:sp>
        <p:nvSpPr>
          <p:cNvPr id="8" name="Rectangle 7" title="left edge border"/>
          <p:cNvSpPr/>
          <p:nvPr/>
        </p:nvSpPr>
        <p:spPr>
          <a:xfrm>
            <a:off x="0"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01983451"/>
      </p:ext>
    </p:extLst>
  </p:cSld>
  <p:clrMapOvr>
    <a:masterClrMapping/>
  </p:clrMapOvr>
  <p:transition spd="slow">
    <p:push dir="u"/>
  </p:transition>
  <p:hf hdr="0" ftr="0" dt="0"/>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12598" y="1"/>
            <a:ext cx="5516689" cy="514349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dirty="0"/>
          </a:p>
        </p:txBody>
      </p:sp>
      <p:sp>
        <p:nvSpPr>
          <p:cNvPr id="11" name="Freeform 11" title="right scallop background shape"/>
          <p:cNvSpPr/>
          <p:nvPr/>
        </p:nvSpPr>
        <p:spPr bwMode="auto">
          <a:xfrm>
            <a:off x="5542359" y="0"/>
            <a:ext cx="3601641" cy="51435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253413" y="342900"/>
            <a:ext cx="2319088" cy="897503"/>
          </a:xfrm>
        </p:spPr>
        <p:txBody>
          <a:bodyPr anchor="b">
            <a:normAutofit/>
          </a:bodyPr>
          <a:lstStyle>
            <a:lvl1pPr>
              <a:lnSpc>
                <a:spcPct val="100000"/>
              </a:lnSpc>
              <a:defRPr sz="1425" b="1" i="0" spc="225" baseline="0">
                <a:solidFill>
                  <a:schemeClr val="accent1"/>
                </a:solidFill>
                <a:latin typeface="+mn-lt"/>
              </a:defRPr>
            </a:lvl1pPr>
          </a:lstStyle>
          <a:p>
            <a:r>
              <a:rPr lang="it-IT"/>
              <a:t>Fare clic per modificare lo stile del titolo dello schema</a:t>
            </a:r>
            <a:endParaRPr lang="en-US" dirty="0"/>
          </a:p>
        </p:txBody>
      </p:sp>
      <p:sp>
        <p:nvSpPr>
          <p:cNvPr id="4" name="Text Placeholder 3"/>
          <p:cNvSpPr>
            <a:spLocks noGrp="1"/>
          </p:cNvSpPr>
          <p:nvPr>
            <p:ph type="body" sz="half" idx="2"/>
          </p:nvPr>
        </p:nvSpPr>
        <p:spPr>
          <a:xfrm>
            <a:off x="6253413" y="1306002"/>
            <a:ext cx="2319088" cy="3123123"/>
          </a:xfrm>
        </p:spPr>
        <p:txBody>
          <a:bodyPr/>
          <a:lstStyle>
            <a:lvl1pPr marL="0" indent="0">
              <a:lnSpc>
                <a:spcPct val="120000"/>
              </a:lnSpc>
              <a:spcBef>
                <a:spcPts val="900"/>
              </a:spcBef>
              <a:buNone/>
              <a:defRPr sz="1200" baseline="0">
                <a:solidFill>
                  <a:schemeClr val="bg2"/>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Fare clic per modificare gli stili del testo dello schema</a:t>
            </a:r>
          </a:p>
        </p:txBody>
      </p:sp>
      <p:sp>
        <p:nvSpPr>
          <p:cNvPr id="5" name="Date Placeholder 4"/>
          <p:cNvSpPr>
            <a:spLocks noGrp="1"/>
          </p:cNvSpPr>
          <p:nvPr>
            <p:ph type="dt" sz="half" idx="10"/>
          </p:nvPr>
        </p:nvSpPr>
        <p:spPr>
          <a:xfrm>
            <a:off x="574463" y="4781759"/>
            <a:ext cx="924342" cy="261347"/>
          </a:xfrm>
        </p:spPr>
        <p:txBody>
          <a:bodyPr/>
          <a:lstStyle/>
          <a:p>
            <a:fld id="{9334D819-9F07-4261-B09B-9E467E5D9002}" type="datetimeFigureOut">
              <a:rPr lang="en-US" dirty="0"/>
              <a:t>6/5/2019</a:t>
            </a:fld>
            <a:endParaRPr lang="en-US" dirty="0"/>
          </a:p>
        </p:txBody>
      </p:sp>
      <p:sp>
        <p:nvSpPr>
          <p:cNvPr id="6" name="Footer Placeholder 5"/>
          <p:cNvSpPr>
            <a:spLocks noGrp="1"/>
          </p:cNvSpPr>
          <p:nvPr>
            <p:ph type="ftr" sz="quarter" idx="11"/>
          </p:nvPr>
        </p:nvSpPr>
        <p:spPr>
          <a:xfrm>
            <a:off x="1577716" y="4781759"/>
            <a:ext cx="2611634" cy="259347"/>
          </a:xfrm>
        </p:spPr>
        <p:txBody>
          <a:bodyPr/>
          <a:lstStyle/>
          <a:p>
            <a:endParaRPr lang="en-US" dirty="0"/>
          </a:p>
        </p:txBody>
      </p:sp>
      <p:sp>
        <p:nvSpPr>
          <p:cNvPr id="7" name="Slide Number Placeholder 6"/>
          <p:cNvSpPr>
            <a:spLocks noGrp="1"/>
          </p:cNvSpPr>
          <p:nvPr>
            <p:ph type="sldNum" sz="quarter" idx="12"/>
          </p:nvPr>
        </p:nvSpPr>
        <p:spPr>
          <a:xfrm>
            <a:off x="4265676" y="4781759"/>
            <a:ext cx="925830" cy="259347"/>
          </a:xfrm>
        </p:spPr>
        <p:txBody>
          <a:bodyPr/>
          <a:lstStyle/>
          <a:p>
            <a:pPr marL="0" lvl="0" indent="0" algn="r" rtl="0">
              <a:spcBef>
                <a:spcPts val="0"/>
              </a:spcBef>
              <a:spcAft>
                <a:spcPts val="0"/>
              </a:spcAft>
              <a:buNone/>
            </a:pPr>
            <a:fld id="{00000000-1234-1234-1234-123412341234}" type="slidenum">
              <a:rPr lang="it-IT" smtClean="0"/>
              <a:t>‹N›</a:t>
            </a:fld>
            <a:endParaRPr lang="it-IT"/>
          </a:p>
        </p:txBody>
      </p:sp>
    </p:spTree>
    <p:extLst>
      <p:ext uri="{BB962C8B-B14F-4D97-AF65-F5344CB8AC3E}">
        <p14:creationId xmlns:p14="http://schemas.microsoft.com/office/powerpoint/2010/main" val="96855838"/>
      </p:ext>
    </p:extLst>
  </p:cSld>
  <p:clrMapOvr>
    <a:masterClrMapping/>
  </p:clrMapOvr>
  <p:transition spd="slow">
    <p:push dir="u"/>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38758" y="286789"/>
            <a:ext cx="7633742" cy="1119099"/>
          </a:xfrm>
          <a:prstGeom prst="rect">
            <a:avLst/>
          </a:prstGeom>
        </p:spPr>
        <p:txBody>
          <a:bodyPr vert="horz" lIns="91440" tIns="45720" rIns="91440" bIns="45720" rtlCol="0" anchor="t">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938758" y="1714501"/>
            <a:ext cx="7633742" cy="2695193"/>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938758" y="4781759"/>
            <a:ext cx="1747292" cy="261347"/>
          </a:xfrm>
          <a:prstGeom prst="rect">
            <a:avLst/>
          </a:prstGeom>
        </p:spPr>
        <p:txBody>
          <a:bodyPr vert="horz" lIns="91440" tIns="45720" rIns="91440" bIns="45720" rtlCol="0" anchor="ctr"/>
          <a:lstStyle>
            <a:lvl1pPr algn="l">
              <a:defRPr sz="900">
                <a:solidFill>
                  <a:schemeClr val="tx1">
                    <a:lumMod val="65000"/>
                    <a:lumOff val="35000"/>
                  </a:schemeClr>
                </a:solidFill>
              </a:defRPr>
            </a:lvl1pPr>
          </a:lstStyle>
          <a:p>
            <a:fld id="{9334D819-9F07-4261-B09B-9E467E5D9002}" type="datetimeFigureOut">
              <a:rPr lang="en-US" dirty="0"/>
              <a:pPr/>
              <a:t>6/5/2019</a:t>
            </a:fld>
            <a:endParaRPr lang="en-US" dirty="0"/>
          </a:p>
        </p:txBody>
      </p:sp>
      <p:sp>
        <p:nvSpPr>
          <p:cNvPr id="5" name="Footer Placeholder 4"/>
          <p:cNvSpPr>
            <a:spLocks noGrp="1"/>
          </p:cNvSpPr>
          <p:nvPr>
            <p:ph type="ftr" sz="quarter" idx="3"/>
          </p:nvPr>
        </p:nvSpPr>
        <p:spPr>
          <a:xfrm>
            <a:off x="3028950" y="4781759"/>
            <a:ext cx="3086100" cy="259347"/>
          </a:xfrm>
          <a:prstGeom prst="rect">
            <a:avLst/>
          </a:prstGeom>
        </p:spPr>
        <p:txBody>
          <a:bodyPr vert="horz" lIns="91440" tIns="45720" rIns="91440" bIns="45720" rtlCol="0" anchor="ctr"/>
          <a:lstStyle>
            <a:lvl1pPr algn="ctr">
              <a:defRPr sz="9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6457951" y="4781759"/>
            <a:ext cx="2114549" cy="259347"/>
          </a:xfrm>
          <a:prstGeom prst="rect">
            <a:avLst/>
          </a:prstGeom>
        </p:spPr>
        <p:txBody>
          <a:bodyPr vert="horz" lIns="91440" tIns="45720" rIns="91440" bIns="45720" rtlCol="0" anchor="ctr"/>
          <a:lstStyle>
            <a:lvl1pPr algn="r">
              <a:defRPr sz="900">
                <a:solidFill>
                  <a:schemeClr val="tx1">
                    <a:lumMod val="65000"/>
                    <a:lumOff val="35000"/>
                  </a:schemeClr>
                </a:solidFill>
              </a:defRPr>
            </a:lvl1pPr>
          </a:lstStyle>
          <a:p>
            <a:pPr marL="0" lvl="0" indent="0" algn="r" rtl="0">
              <a:spcBef>
                <a:spcPts val="0"/>
              </a:spcBef>
              <a:spcAft>
                <a:spcPts val="0"/>
              </a:spcAft>
              <a:buNone/>
            </a:pPr>
            <a:fld id="{00000000-1234-1234-1234-123412341234}" type="slidenum">
              <a:rPr lang="it-IT" smtClean="0"/>
              <a:t>‹N›</a:t>
            </a:fld>
            <a:endParaRPr lang="it-IT"/>
          </a:p>
        </p:txBody>
      </p:sp>
      <p:sp>
        <p:nvSpPr>
          <p:cNvPr id="11" name="Freeform 6" title="Left scallop edge"/>
          <p:cNvSpPr/>
          <p:nvPr/>
        </p:nvSpPr>
        <p:spPr bwMode="auto">
          <a:xfrm>
            <a:off x="0" y="0"/>
            <a:ext cx="664369" cy="51435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8931402" y="0"/>
            <a:ext cx="212598"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9692798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transition spd="slow">
    <p:push dir="u"/>
  </p:transition>
  <p:hf hdr="0" ftr="0" dt="0"/>
  <p:txStyles>
    <p:titleStyle>
      <a:lvl1pPr algn="l" defTabSz="685800" rtl="0" eaLnBrk="1" latinLnBrk="0" hangingPunct="1">
        <a:lnSpc>
          <a:spcPct val="90000"/>
        </a:lnSpc>
        <a:spcBef>
          <a:spcPct val="0"/>
        </a:spcBef>
        <a:buNone/>
        <a:defRPr sz="3825" kern="1200" cap="all" spc="150" baseline="0">
          <a:solidFill>
            <a:schemeClr val="tx2"/>
          </a:solidFill>
          <a:latin typeface="+mj-lt"/>
          <a:ea typeface="+mj-ea"/>
          <a:cs typeface="+mj-cs"/>
        </a:defRPr>
      </a:lvl1pPr>
    </p:titleStyle>
    <p:bodyStyle>
      <a:lvl1pPr marL="171450" indent="-171450" algn="l" defTabSz="685800" rtl="0" eaLnBrk="1" latinLnBrk="0" hangingPunct="1">
        <a:lnSpc>
          <a:spcPct val="110000"/>
        </a:lnSpc>
        <a:spcBef>
          <a:spcPts val="525"/>
        </a:spcBef>
        <a:buClr>
          <a:schemeClr val="tx2"/>
        </a:buClr>
        <a:buFont typeface="Arial" panose="020B0604020202020204" pitchFamily="34" charset="0"/>
        <a:buChar char="•"/>
        <a:defRPr sz="1500" kern="1200">
          <a:solidFill>
            <a:schemeClr val="tx1">
              <a:lumMod val="65000"/>
              <a:lumOff val="35000"/>
            </a:schemeClr>
          </a:solidFill>
          <a:latin typeface="+mn-lt"/>
          <a:ea typeface="+mn-ea"/>
          <a:cs typeface="+mn-cs"/>
        </a:defRPr>
      </a:lvl1pPr>
      <a:lvl2pPr marL="514350" indent="-171450" algn="l" defTabSz="685800" rtl="0" eaLnBrk="1" latinLnBrk="0" hangingPunct="1">
        <a:lnSpc>
          <a:spcPct val="110000"/>
        </a:lnSpc>
        <a:spcBef>
          <a:spcPts val="525"/>
        </a:spcBef>
        <a:buClr>
          <a:schemeClr val="tx2"/>
        </a:buClr>
        <a:buFont typeface="Gill Sans MT" panose="020B0502020104020203" pitchFamily="34" charset="0"/>
        <a:buChar char="–"/>
        <a:defRPr sz="1350" kern="1200">
          <a:solidFill>
            <a:schemeClr val="tx1">
              <a:lumMod val="65000"/>
              <a:lumOff val="35000"/>
            </a:schemeClr>
          </a:solidFill>
          <a:latin typeface="+mn-lt"/>
          <a:ea typeface="+mn-ea"/>
          <a:cs typeface="+mn-cs"/>
        </a:defRPr>
      </a:lvl2pPr>
      <a:lvl3pPr marL="857250" indent="-171450" algn="l" defTabSz="685800" rtl="0" eaLnBrk="1" latinLnBrk="0" hangingPunct="1">
        <a:lnSpc>
          <a:spcPct val="110000"/>
        </a:lnSpc>
        <a:spcBef>
          <a:spcPts val="525"/>
        </a:spcBef>
        <a:buClr>
          <a:schemeClr val="tx2"/>
        </a:buClr>
        <a:buFont typeface="Arial" panose="020B0604020202020204" pitchFamily="34" charset="0"/>
        <a:buChar char="•"/>
        <a:defRPr sz="1200" kern="1200">
          <a:solidFill>
            <a:schemeClr val="tx1">
              <a:lumMod val="65000"/>
              <a:lumOff val="35000"/>
            </a:schemeClr>
          </a:solidFill>
          <a:latin typeface="+mn-lt"/>
          <a:ea typeface="+mn-ea"/>
          <a:cs typeface="+mn-cs"/>
        </a:defRPr>
      </a:lvl3pPr>
      <a:lvl4pPr marL="1200150" indent="-171450" algn="l" defTabSz="685800" rtl="0" eaLnBrk="1" latinLnBrk="0" hangingPunct="1">
        <a:lnSpc>
          <a:spcPct val="110000"/>
        </a:lnSpc>
        <a:spcBef>
          <a:spcPts val="525"/>
        </a:spcBef>
        <a:buClr>
          <a:schemeClr val="tx2"/>
        </a:buClr>
        <a:buFont typeface="Gill Sans MT" panose="020B0502020104020203" pitchFamily="34" charset="0"/>
        <a:buChar char="–"/>
        <a:defRPr sz="1050" kern="1200">
          <a:solidFill>
            <a:schemeClr val="tx1">
              <a:lumMod val="65000"/>
              <a:lumOff val="35000"/>
            </a:schemeClr>
          </a:solidFill>
          <a:latin typeface="+mn-lt"/>
          <a:ea typeface="+mn-ea"/>
          <a:cs typeface="+mn-cs"/>
        </a:defRPr>
      </a:lvl4pPr>
      <a:lvl5pPr marL="1543050" indent="-171450" algn="l" defTabSz="685800" rtl="0" eaLnBrk="1" latinLnBrk="0" hangingPunct="1">
        <a:lnSpc>
          <a:spcPct val="110000"/>
        </a:lnSpc>
        <a:spcBef>
          <a:spcPts val="525"/>
        </a:spcBef>
        <a:buClr>
          <a:schemeClr val="tx2"/>
        </a:buClr>
        <a:buFont typeface="Arial" panose="020B0604020202020204" pitchFamily="34" charset="0"/>
        <a:buChar char="•"/>
        <a:defRPr sz="1050" kern="1200">
          <a:solidFill>
            <a:schemeClr val="tx1">
              <a:lumMod val="65000"/>
              <a:lumOff val="35000"/>
            </a:schemeClr>
          </a:solidFill>
          <a:latin typeface="+mn-lt"/>
          <a:ea typeface="+mn-ea"/>
          <a:cs typeface="+mn-cs"/>
        </a:defRPr>
      </a:lvl5pPr>
      <a:lvl6pPr marL="1885950" indent="-171450" algn="l" defTabSz="685800" rtl="0" eaLnBrk="1" latinLnBrk="0" hangingPunct="1">
        <a:lnSpc>
          <a:spcPct val="110000"/>
        </a:lnSpc>
        <a:spcBef>
          <a:spcPts val="525"/>
        </a:spcBef>
        <a:buClr>
          <a:schemeClr val="tx2"/>
        </a:buClr>
        <a:buFont typeface="Gill Sans MT" panose="020B0502020104020203" pitchFamily="34" charset="0"/>
        <a:buChar char="–"/>
        <a:defRPr sz="1050" kern="1200">
          <a:solidFill>
            <a:schemeClr val="tx1">
              <a:lumMod val="65000"/>
              <a:lumOff val="35000"/>
            </a:schemeClr>
          </a:solidFill>
          <a:latin typeface="+mn-lt"/>
          <a:ea typeface="+mn-ea"/>
          <a:cs typeface="+mn-cs"/>
        </a:defRPr>
      </a:lvl6pPr>
      <a:lvl7pPr marL="2228850" indent="-171450" algn="l" defTabSz="685800" rtl="0" eaLnBrk="1" latinLnBrk="0" hangingPunct="1">
        <a:lnSpc>
          <a:spcPct val="110000"/>
        </a:lnSpc>
        <a:spcBef>
          <a:spcPts val="525"/>
        </a:spcBef>
        <a:buClr>
          <a:schemeClr val="tx2"/>
        </a:buClr>
        <a:buFont typeface="Arial" panose="020B0604020202020204" pitchFamily="34" charset="0"/>
        <a:buChar char="•"/>
        <a:defRPr sz="1050" kern="1200">
          <a:solidFill>
            <a:schemeClr val="tx1">
              <a:lumMod val="65000"/>
              <a:lumOff val="35000"/>
            </a:schemeClr>
          </a:solidFill>
          <a:latin typeface="+mn-lt"/>
          <a:ea typeface="+mn-ea"/>
          <a:cs typeface="+mn-cs"/>
        </a:defRPr>
      </a:lvl7pPr>
      <a:lvl8pPr marL="2571750" indent="-171450" algn="l" defTabSz="685800" rtl="0" eaLnBrk="1" latinLnBrk="0" hangingPunct="1">
        <a:lnSpc>
          <a:spcPct val="110000"/>
        </a:lnSpc>
        <a:spcBef>
          <a:spcPts val="525"/>
        </a:spcBef>
        <a:buClr>
          <a:schemeClr val="tx2"/>
        </a:buClr>
        <a:buFont typeface="Gill Sans MT" panose="020B0502020104020203" pitchFamily="34" charset="0"/>
        <a:buChar char="–"/>
        <a:defRPr sz="1050" kern="1200" baseline="0">
          <a:solidFill>
            <a:schemeClr val="tx1">
              <a:lumMod val="65000"/>
              <a:lumOff val="35000"/>
            </a:schemeClr>
          </a:solidFill>
          <a:latin typeface="+mn-lt"/>
          <a:ea typeface="+mn-ea"/>
          <a:cs typeface="+mn-cs"/>
        </a:defRPr>
      </a:lvl8pPr>
      <a:lvl9pPr marL="2914650" indent="-171450" algn="l" defTabSz="685800" rtl="0" eaLnBrk="1" latinLnBrk="0" hangingPunct="1">
        <a:lnSpc>
          <a:spcPct val="110000"/>
        </a:lnSpc>
        <a:spcBef>
          <a:spcPts val="525"/>
        </a:spcBef>
        <a:buClr>
          <a:schemeClr val="tx2"/>
        </a:buClr>
        <a:buFont typeface="Arial" panose="020B0604020202020204" pitchFamily="34" charset="0"/>
        <a:buChar char="•"/>
        <a:defRPr sz="1050" kern="1200" baseline="0">
          <a:solidFill>
            <a:schemeClr val="tx1">
              <a:lumMod val="65000"/>
              <a:lumOff val="35000"/>
            </a:schemeClr>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ctrTitle"/>
          </p:nvPr>
        </p:nvSpPr>
        <p:spPr>
          <a:xfrm>
            <a:off x="899592" y="1059582"/>
            <a:ext cx="6048671" cy="2777144"/>
          </a:xfrm>
          <a:prstGeom prst="rect">
            <a:avLst/>
          </a:prstGeom>
        </p:spPr>
        <p:txBody>
          <a:bodyPr spcFirstLastPara="1" wrap="square" lIns="91425" tIns="91425" rIns="91425" bIns="91425" anchor="ctr" anchorCtr="0">
            <a:noAutofit/>
          </a:bodyPr>
          <a:lstStyle/>
          <a:p>
            <a:pPr lvl="0"/>
            <a:r>
              <a:rPr lang="it-IT" sz="5600" dirty="0"/>
              <a:t>L’EVOLUZIONE DELLA </a:t>
            </a:r>
            <a:r>
              <a:rPr lang="it-IT" sz="5400" dirty="0"/>
              <a:t>VISIONE DEL MONDO</a:t>
            </a:r>
            <a:br>
              <a:rPr lang="it-IT" sz="5400" dirty="0"/>
            </a:br>
            <a:r>
              <a:rPr lang="it-IT" sz="4400" dirty="0"/>
              <a:t>DA </a:t>
            </a:r>
            <a:r>
              <a:rPr lang="it-IT" sz="4400" dirty="0">
                <a:solidFill>
                  <a:srgbClr val="F8B323"/>
                </a:solidFill>
              </a:rPr>
              <a:t>TOLOMEO</a:t>
            </a:r>
            <a:r>
              <a:rPr lang="it-IT" sz="4400" dirty="0"/>
              <a:t> AD </a:t>
            </a:r>
            <a:r>
              <a:rPr lang="it-IT" sz="4400" dirty="0">
                <a:solidFill>
                  <a:srgbClr val="F8B323"/>
                </a:solidFill>
              </a:rPr>
              <a:t>EINSTEIN</a:t>
            </a:r>
            <a:endParaRPr sz="4200" dirty="0">
              <a:solidFill>
                <a:srgbClr val="F8B323"/>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prstGeom prst="rect">
            <a:avLst/>
          </a:prstGeom>
        </p:spPr>
        <p:txBody>
          <a:bodyPr spcFirstLastPara="1" wrap="square" lIns="91425" tIns="91425" rIns="91425" bIns="91425" anchor="ctr" anchorCtr="0">
            <a:noAutofit/>
          </a:bodyPr>
          <a:lstStyle/>
          <a:p>
            <a:r>
              <a:rPr lang="it-IT" dirty="0">
                <a:solidFill>
                  <a:srgbClr val="F8B323"/>
                </a:solidFill>
              </a:rPr>
              <a:t>ISAAC NEWTON</a:t>
            </a:r>
            <a:endParaRPr dirty="0">
              <a:solidFill>
                <a:srgbClr val="F8B323"/>
              </a:solidFill>
            </a:endParaRPr>
          </a:p>
        </p:txBody>
      </p:sp>
      <p:sp>
        <p:nvSpPr>
          <p:cNvPr id="12" name="Google Shape;237;p16"/>
          <p:cNvSpPr txBox="1">
            <a:spLocks/>
          </p:cNvSpPr>
          <p:nvPr/>
        </p:nvSpPr>
        <p:spPr>
          <a:xfrm>
            <a:off x="755576" y="1491630"/>
            <a:ext cx="7920880" cy="20227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0"/>
              </a:spcBef>
              <a:buNone/>
            </a:pPr>
            <a:r>
              <a:rPr lang="it-IT" dirty="0">
                <a:solidFill>
                  <a:srgbClr val="2A1A00"/>
                </a:solidFill>
                <a:latin typeface="Arial Black" panose="020B0A04020102020204" pitchFamily="34" charset="0"/>
                <a:ea typeface="+mn-ea"/>
                <a:cs typeface="+mn-cs"/>
              </a:rPr>
              <a:t>Isaac Newton, nato nel 1642 e deceduto nel 1727 fu un fisico, ed astronomo inglese. Formulò la legge di gravitazione universale:</a:t>
            </a:r>
          </a:p>
          <a:p>
            <a:pPr marL="0" indent="0">
              <a:spcBef>
                <a:spcPts val="0"/>
              </a:spcBef>
              <a:buNone/>
            </a:pPr>
            <a:endParaRPr lang="it-IT" dirty="0">
              <a:solidFill>
                <a:srgbClr val="2A1A00"/>
              </a:solidFill>
              <a:latin typeface="Arial Black" panose="020B0A04020102020204" pitchFamily="34" charset="0"/>
              <a:ea typeface="+mn-ea"/>
              <a:cs typeface="+mn-cs"/>
            </a:endParaRPr>
          </a:p>
          <a:p>
            <a:pPr marL="0" indent="0">
              <a:spcBef>
                <a:spcPts val="0"/>
              </a:spcBef>
              <a:buNone/>
            </a:pPr>
            <a:r>
              <a:rPr lang="it-IT" dirty="0">
                <a:solidFill>
                  <a:srgbClr val="F8B323"/>
                </a:solidFill>
                <a:latin typeface="Arial Black" panose="020B0A04020102020204" pitchFamily="34" charset="0"/>
                <a:ea typeface="+mn-ea"/>
                <a:cs typeface="+mn-cs"/>
              </a:rPr>
              <a:t>Nell'Universo due corpi si attraggono in modo direttamente proporzionale al prodotto delle loro masse e inversamente proporzionale alla loro distanza elevata al quadrato</a:t>
            </a:r>
          </a:p>
          <a:p>
            <a:pPr marL="0" indent="0">
              <a:spcBef>
                <a:spcPts val="0"/>
              </a:spcBef>
              <a:buNone/>
            </a:pPr>
            <a:endParaRPr lang="it-IT" dirty="0"/>
          </a:p>
          <a:p>
            <a:pPr marL="0" indent="0">
              <a:spcBef>
                <a:spcPts val="0"/>
              </a:spcBef>
              <a:buNone/>
            </a:pPr>
            <a:endParaRPr lang="it-IT" dirty="0"/>
          </a:p>
          <a:p>
            <a:pPr marL="0" indent="0">
              <a:spcBef>
                <a:spcPts val="0"/>
              </a:spcBef>
              <a:buNone/>
            </a:pPr>
            <a:endParaRPr lang="it-IT" dirty="0"/>
          </a:p>
        </p:txBody>
      </p:sp>
    </p:spTree>
    <p:extLst>
      <p:ext uri="{BB962C8B-B14F-4D97-AF65-F5344CB8AC3E}">
        <p14:creationId xmlns:p14="http://schemas.microsoft.com/office/powerpoint/2010/main" val="1728255244"/>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12" name="Google Shape;237;p16"/>
          <p:cNvSpPr txBox="1">
            <a:spLocks/>
          </p:cNvSpPr>
          <p:nvPr/>
        </p:nvSpPr>
        <p:spPr>
          <a:xfrm>
            <a:off x="899592" y="2355726"/>
            <a:ext cx="7848872" cy="20227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0"/>
              </a:spcBef>
              <a:buNone/>
            </a:pPr>
            <a:r>
              <a:rPr lang="it-IT" dirty="0">
                <a:solidFill>
                  <a:srgbClr val="2A1A00"/>
                </a:solidFill>
                <a:latin typeface="Arial Black" panose="020B0A04020102020204" pitchFamily="34" charset="0"/>
                <a:ea typeface="+mn-ea"/>
                <a:cs typeface="+mn-cs"/>
              </a:rPr>
              <a:t>In questa formula, G è la costante di gravitazione; le due masse sono indicate con M ed m e la distanza (al quadrato) corrisponde a d</a:t>
            </a:r>
            <a:r>
              <a:rPr lang="it-IT" baseline="30000" dirty="0">
                <a:solidFill>
                  <a:srgbClr val="2A1A00"/>
                </a:solidFill>
                <a:latin typeface="Arial Black" panose="020B0A04020102020204" pitchFamily="34" charset="0"/>
                <a:ea typeface="+mn-ea"/>
                <a:cs typeface="+mn-cs"/>
              </a:rPr>
              <a:t>2</a:t>
            </a:r>
          </a:p>
        </p:txBody>
      </p:sp>
      <p:pic>
        <p:nvPicPr>
          <p:cNvPr id="10242" name="Picture 2" descr="Risultati immagini per legge di gravitazione universale">
            <a:extLst>
              <a:ext uri="{FF2B5EF4-FFF2-40B4-BE49-F238E27FC236}">
                <a16:creationId xmlns:a16="http://schemas.microsoft.com/office/drawing/2014/main" id="{38C98D3D-9D20-49AD-A210-C22E64FB66E3}"/>
              </a:ext>
            </a:extLst>
          </p:cNvPr>
          <p:cNvPicPr>
            <a:picLocks noChangeAspect="1" noChangeArrowheads="1"/>
          </p:cNvPicPr>
          <p:nvPr/>
        </p:nvPicPr>
        <p:blipFill>
          <a:blip r:embed="rId3">
            <a:clrChange>
              <a:clrFrom>
                <a:srgbClr val="FFFFFF"/>
              </a:clrFrom>
              <a:clrTo>
                <a:srgbClr val="FFFFFF">
                  <a:alpha val="0"/>
                </a:srgbClr>
              </a:clrTo>
            </a:clrChange>
            <a:duotone>
              <a:schemeClr val="accent3">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843808" y="411510"/>
            <a:ext cx="3600450" cy="159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6803096"/>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prstGeom prst="rect">
            <a:avLst/>
          </a:prstGeom>
        </p:spPr>
        <p:txBody>
          <a:bodyPr spcFirstLastPara="1" wrap="square" lIns="91425" tIns="91425" rIns="91425" bIns="91425" anchor="ctr" anchorCtr="0">
            <a:noAutofit/>
          </a:bodyPr>
          <a:lstStyle/>
          <a:p>
            <a:r>
              <a:rPr lang="it-IT" dirty="0">
                <a:solidFill>
                  <a:srgbClr val="F8B323"/>
                </a:solidFill>
              </a:rPr>
              <a:t>EINSTEIN</a:t>
            </a:r>
            <a:endParaRPr dirty="0">
              <a:solidFill>
                <a:srgbClr val="F8B323"/>
              </a:solidFill>
            </a:endParaRPr>
          </a:p>
        </p:txBody>
      </p:sp>
      <p:sp>
        <p:nvSpPr>
          <p:cNvPr id="12" name="Google Shape;237;p16"/>
          <p:cNvSpPr txBox="1">
            <a:spLocks/>
          </p:cNvSpPr>
          <p:nvPr/>
        </p:nvSpPr>
        <p:spPr>
          <a:xfrm>
            <a:off x="899592" y="1176317"/>
            <a:ext cx="7920879" cy="20227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buNone/>
            </a:pPr>
            <a:r>
              <a:rPr lang="it-IT" dirty="0">
                <a:solidFill>
                  <a:srgbClr val="2A1A00"/>
                </a:solidFill>
                <a:latin typeface="Arial Black" panose="020B0A04020102020204" pitchFamily="34" charset="0"/>
                <a:ea typeface="+mn-ea"/>
                <a:cs typeface="+mn-cs"/>
              </a:rPr>
              <a:t>Agli inizi del novecento, Albert Einstein, formulò la teoria della relatività:</a:t>
            </a:r>
          </a:p>
          <a:p>
            <a:pPr marL="0" indent="0">
              <a:spcBef>
                <a:spcPts val="1000"/>
              </a:spcBef>
              <a:buNone/>
            </a:pPr>
            <a:r>
              <a:rPr lang="it-IT" dirty="0">
                <a:solidFill>
                  <a:srgbClr val="F8B323"/>
                </a:solidFill>
                <a:latin typeface="Arial Black" panose="020B0A04020102020204" pitchFamily="34" charset="0"/>
                <a:ea typeface="+mn-ea"/>
                <a:cs typeface="+mn-cs"/>
              </a:rPr>
              <a:t>La velocità della luce nel vuoto ha lo stesso valore in tutti i sistemi di riferimento inerziali e non dipende né dalla velocità dell'osservatore né da quella della sorgente.</a:t>
            </a:r>
          </a:p>
          <a:p>
            <a:pPr marL="0" indent="0">
              <a:spcBef>
                <a:spcPts val="1000"/>
              </a:spcBef>
              <a:buNone/>
            </a:pPr>
            <a:r>
              <a:rPr lang="it-IT" dirty="0">
                <a:solidFill>
                  <a:srgbClr val="2A1A00"/>
                </a:solidFill>
                <a:latin typeface="Arial Black" panose="020B0A04020102020204" pitchFamily="34" charset="0"/>
                <a:ea typeface="+mn-ea"/>
                <a:cs typeface="+mn-cs"/>
              </a:rPr>
              <a:t>La velocità della luce è 300000000</a:t>
            </a:r>
            <a:r>
              <a:rPr lang="it-IT" dirty="0">
                <a:solidFill>
                  <a:srgbClr val="2A1A00"/>
                </a:solidFill>
              </a:rPr>
              <a:t> </a:t>
            </a:r>
            <a:r>
              <a:rPr lang="it-IT" dirty="0">
                <a:solidFill>
                  <a:srgbClr val="2A1A00"/>
                </a:solidFill>
                <a:latin typeface="Arial Black" panose="020B0A04020102020204" pitchFamily="34" charset="0"/>
                <a:ea typeface="+mn-ea"/>
                <a:cs typeface="+mn-cs"/>
              </a:rPr>
              <a:t>metri al secondo e non può essere superata</a:t>
            </a:r>
          </a:p>
        </p:txBody>
      </p:sp>
    </p:spTree>
    <p:extLst>
      <p:ext uri="{BB962C8B-B14F-4D97-AF65-F5344CB8AC3E}">
        <p14:creationId xmlns:p14="http://schemas.microsoft.com/office/powerpoint/2010/main" val="2479859186"/>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12" name="Google Shape;237;p16"/>
          <p:cNvSpPr txBox="1">
            <a:spLocks/>
          </p:cNvSpPr>
          <p:nvPr/>
        </p:nvSpPr>
        <p:spPr>
          <a:xfrm>
            <a:off x="827584" y="0"/>
            <a:ext cx="7848872" cy="202273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buNone/>
            </a:pPr>
            <a:r>
              <a:rPr lang="it-IT" dirty="0">
                <a:solidFill>
                  <a:srgbClr val="2A1A00"/>
                </a:solidFill>
                <a:latin typeface="Arial Black" panose="020B0A04020102020204" pitchFamily="34" charset="0"/>
                <a:ea typeface="+mn-ea"/>
                <a:cs typeface="+mn-cs"/>
              </a:rPr>
              <a:t>In fisica per spaziotempo si intende la </a:t>
            </a:r>
            <a:r>
              <a:rPr lang="it-IT" dirty="0">
                <a:solidFill>
                  <a:srgbClr val="F8B323"/>
                </a:solidFill>
                <a:latin typeface="Arial Black" panose="020B0A04020102020204" pitchFamily="34" charset="0"/>
                <a:ea typeface="+mn-ea"/>
                <a:cs typeface="+mn-cs"/>
              </a:rPr>
              <a:t>struttura quadridimensionale dell'universo</a:t>
            </a:r>
            <a:r>
              <a:rPr lang="it-IT" dirty="0">
                <a:solidFill>
                  <a:srgbClr val="2A1A00"/>
                </a:solidFill>
                <a:latin typeface="Arial Black" panose="020B0A04020102020204" pitchFamily="34" charset="0"/>
                <a:ea typeface="+mn-ea"/>
                <a:cs typeface="+mn-cs"/>
              </a:rPr>
              <a:t>.</a:t>
            </a:r>
          </a:p>
          <a:p>
            <a:pPr marL="0" indent="0">
              <a:spcBef>
                <a:spcPts val="1000"/>
              </a:spcBef>
              <a:buNone/>
            </a:pPr>
            <a:r>
              <a:rPr lang="it-IT" dirty="0">
                <a:solidFill>
                  <a:srgbClr val="2A1A00"/>
                </a:solidFill>
                <a:latin typeface="Arial Black" panose="020B0A04020102020204" pitchFamily="34" charset="0"/>
                <a:ea typeface="+mn-ea"/>
                <a:cs typeface="+mn-cs"/>
              </a:rPr>
              <a:t>La teoria della relatività generale afferma che lo spaziotempo viene più o meno incurvato dalla presenza di una massa; un'altra massa più piccola si muove allora come effetto di tale curvatura. </a:t>
            </a:r>
          </a:p>
          <a:p>
            <a:pPr marL="0" indent="0">
              <a:spcBef>
                <a:spcPts val="1000"/>
              </a:spcBef>
              <a:buNone/>
            </a:pPr>
            <a:r>
              <a:rPr lang="it-IT" dirty="0">
                <a:solidFill>
                  <a:srgbClr val="2A1A00"/>
                </a:solidFill>
                <a:latin typeface="Arial Black" panose="020B0A04020102020204" pitchFamily="34" charset="0"/>
                <a:ea typeface="+mn-ea"/>
                <a:cs typeface="+mn-cs"/>
              </a:rPr>
              <a:t>Spesso, si raffigura la situazione come una palla che deforma un telo elastico teso con il suo peso, mentre un'altra pallina viene accelerata da questa deformazione del piano ed in pratica attratta dalla prima. </a:t>
            </a:r>
          </a:p>
        </p:txBody>
      </p:sp>
    </p:spTree>
    <p:extLst>
      <p:ext uri="{BB962C8B-B14F-4D97-AF65-F5344CB8AC3E}">
        <p14:creationId xmlns:p14="http://schemas.microsoft.com/office/powerpoint/2010/main" val="1557369930"/>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11266" name="Picture 2" descr="https://upload.wikimedia.org/wikipedia/commons/thumb/2/22/Spacetime_curvature.png/350px-Spacetime_curvature.png">
            <a:extLst>
              <a:ext uri="{FF2B5EF4-FFF2-40B4-BE49-F238E27FC236}">
                <a16:creationId xmlns:a16="http://schemas.microsoft.com/office/drawing/2014/main" id="{D7F1EB2C-60C3-4A36-BE6E-6E30981F7E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1640" y="627534"/>
            <a:ext cx="4608512" cy="202774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268" name="Picture 4" descr="Immagine correlata">
            <a:extLst>
              <a:ext uri="{FF2B5EF4-FFF2-40B4-BE49-F238E27FC236}">
                <a16:creationId xmlns:a16="http://schemas.microsoft.com/office/drawing/2014/main" id="{FDCAD6DE-B8EB-4ECE-A6DC-8111D85D3A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603963">
            <a:off x="4232148" y="2252642"/>
            <a:ext cx="3960440" cy="22277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Google Shape;236;p16">
            <a:extLst>
              <a:ext uri="{FF2B5EF4-FFF2-40B4-BE49-F238E27FC236}">
                <a16:creationId xmlns:a16="http://schemas.microsoft.com/office/drawing/2014/main" id="{006E6AB7-3508-4518-BE24-FA298F869B1E}"/>
              </a:ext>
            </a:extLst>
          </p:cNvPr>
          <p:cNvSpPr txBox="1">
            <a:spLocks noGrp="1"/>
          </p:cNvSpPr>
          <p:nvPr>
            <p:ph type="title"/>
          </p:nvPr>
        </p:nvSpPr>
        <p:spPr>
          <a:xfrm>
            <a:off x="971600" y="4377300"/>
            <a:ext cx="5492400" cy="766200"/>
          </a:xfrm>
          <a:prstGeom prst="rect">
            <a:avLst/>
          </a:prstGeom>
        </p:spPr>
        <p:txBody>
          <a:bodyPr spcFirstLastPara="1" wrap="square" lIns="91425" tIns="91425" rIns="91425" bIns="91425" anchor="ctr" anchorCtr="0">
            <a:noAutofit/>
          </a:bodyPr>
          <a:lstStyle/>
          <a:p>
            <a:r>
              <a:rPr lang="it-IT" sz="3200" dirty="0">
                <a:solidFill>
                  <a:srgbClr val="F8B323"/>
                </a:solidFill>
              </a:rPr>
              <a:t>SPAZIO-TEMPO</a:t>
            </a:r>
            <a:endParaRPr dirty="0">
              <a:solidFill>
                <a:srgbClr val="F8B323"/>
              </a:solidFill>
            </a:endParaRPr>
          </a:p>
        </p:txBody>
      </p:sp>
    </p:spTree>
    <p:extLst>
      <p:ext uri="{BB962C8B-B14F-4D97-AF65-F5344CB8AC3E}">
        <p14:creationId xmlns:p14="http://schemas.microsoft.com/office/powerpoint/2010/main" val="188756369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prstGeom prst="rect">
            <a:avLst/>
          </a:prstGeom>
        </p:spPr>
        <p:txBody>
          <a:bodyPr spcFirstLastPara="1" wrap="square" lIns="91425" tIns="91425" rIns="91425" bIns="91425" anchor="ctr" anchorCtr="0">
            <a:noAutofit/>
          </a:bodyPr>
          <a:lstStyle/>
          <a:p>
            <a:r>
              <a:rPr lang="it-IT" dirty="0">
                <a:solidFill>
                  <a:srgbClr val="F8B323"/>
                </a:solidFill>
              </a:rPr>
              <a:t>SISTEMA GEOCENTRICO</a:t>
            </a:r>
            <a:endParaRPr dirty="0">
              <a:solidFill>
                <a:srgbClr val="F8B323"/>
              </a:solidFill>
            </a:endParaRPr>
          </a:p>
        </p:txBody>
      </p:sp>
      <p:sp>
        <p:nvSpPr>
          <p:cNvPr id="12" name="Google Shape;237;p16"/>
          <p:cNvSpPr txBox="1">
            <a:spLocks/>
          </p:cNvSpPr>
          <p:nvPr/>
        </p:nvSpPr>
        <p:spPr>
          <a:xfrm>
            <a:off x="814275" y="1402764"/>
            <a:ext cx="4981862" cy="244827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spcAft>
                <a:spcPts val="1000"/>
              </a:spcAft>
              <a:buNone/>
            </a:pPr>
            <a:r>
              <a:rPr lang="it-IT" dirty="0">
                <a:solidFill>
                  <a:srgbClr val="2A1A00"/>
                </a:solidFill>
                <a:latin typeface="Arial Black" panose="020B0A04020102020204" pitchFamily="34" charset="0"/>
              </a:rPr>
              <a:t>L’astronomo Tolomeo elaborò, nel 2 secolo, il sistema «geocentrico» in cui la Terra occupa situata al centro del sistema solare e attorno ad essa ruotano Luna e gli altri Pianeti</a:t>
            </a:r>
          </a:p>
        </p:txBody>
      </p:sp>
      <p:pic>
        <p:nvPicPr>
          <p:cNvPr id="1028" name="Picture 4" descr="Risultati immagini per sistema geocentrico">
            <a:extLst>
              <a:ext uri="{FF2B5EF4-FFF2-40B4-BE49-F238E27FC236}">
                <a16:creationId xmlns:a16="http://schemas.microsoft.com/office/drawing/2014/main" id="{FEF86745-FFE2-40C6-9388-372265825D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1402764"/>
            <a:ext cx="2762250" cy="27622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12" name="Google Shape;237;p16"/>
          <p:cNvSpPr txBox="1">
            <a:spLocks/>
          </p:cNvSpPr>
          <p:nvPr/>
        </p:nvSpPr>
        <p:spPr>
          <a:xfrm>
            <a:off x="971600" y="987574"/>
            <a:ext cx="7633436" cy="316835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spcAft>
                <a:spcPts val="1000"/>
              </a:spcAft>
              <a:buNone/>
            </a:pPr>
            <a:r>
              <a:rPr lang="it-IT" dirty="0">
                <a:solidFill>
                  <a:srgbClr val="2A1A00"/>
                </a:solidFill>
                <a:latin typeface="Arial Black" panose="020B0A04020102020204" pitchFamily="34" charset="0"/>
              </a:rPr>
              <a:t>Il sistema venne superato nel 1543 con gli studi di Copernico.</a:t>
            </a:r>
          </a:p>
          <a:p>
            <a:pPr marL="0" indent="0">
              <a:spcBef>
                <a:spcPts val="1000"/>
              </a:spcBef>
              <a:spcAft>
                <a:spcPts val="1000"/>
              </a:spcAft>
              <a:buNone/>
            </a:pPr>
            <a:r>
              <a:rPr lang="it-IT" dirty="0">
                <a:solidFill>
                  <a:srgbClr val="2A1A00"/>
                </a:solidFill>
                <a:latin typeface="Arial Black" panose="020B0A04020102020204" pitchFamily="34" charset="0"/>
              </a:rPr>
              <a:t>Il sistema tolemaico venne fatto proprio dalla Chiesa perché la Terra, creazione di Dio, era considerata il pianeta più importante dell’universo</a:t>
            </a:r>
          </a:p>
        </p:txBody>
      </p:sp>
    </p:spTree>
    <p:extLst>
      <p:ext uri="{BB962C8B-B14F-4D97-AF65-F5344CB8AC3E}">
        <p14:creationId xmlns:p14="http://schemas.microsoft.com/office/powerpoint/2010/main" val="3328623518"/>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12" name="Google Shape;237;p16"/>
          <p:cNvSpPr txBox="1">
            <a:spLocks/>
          </p:cNvSpPr>
          <p:nvPr/>
        </p:nvSpPr>
        <p:spPr>
          <a:xfrm>
            <a:off x="899592" y="1203598"/>
            <a:ext cx="7920880" cy="2448272"/>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spcAft>
                <a:spcPts val="1000"/>
              </a:spcAft>
              <a:buNone/>
            </a:pPr>
            <a:r>
              <a:rPr lang="it-IT" dirty="0">
                <a:solidFill>
                  <a:srgbClr val="2A1A00"/>
                </a:solidFill>
                <a:latin typeface="Arial Black" panose="020B0A04020102020204" pitchFamily="34" charset="0"/>
              </a:rPr>
              <a:t>Niccolò Copernico, scienziato polacco (1473 -1543), pubblicò nel 1543 un libro dal titolo De </a:t>
            </a:r>
            <a:r>
              <a:rPr lang="it-IT" dirty="0" err="1">
                <a:solidFill>
                  <a:srgbClr val="2A1A00"/>
                </a:solidFill>
                <a:latin typeface="Arial Black" panose="020B0A04020102020204" pitchFamily="34" charset="0"/>
              </a:rPr>
              <a:t>revolutionibus</a:t>
            </a:r>
            <a:r>
              <a:rPr lang="it-IT" dirty="0">
                <a:solidFill>
                  <a:srgbClr val="2A1A00"/>
                </a:solidFill>
                <a:latin typeface="Arial Black" panose="020B0A04020102020204" pitchFamily="34" charset="0"/>
              </a:rPr>
              <a:t> </a:t>
            </a:r>
            <a:r>
              <a:rPr lang="it-IT" dirty="0" err="1">
                <a:solidFill>
                  <a:srgbClr val="2A1A00"/>
                </a:solidFill>
                <a:latin typeface="Arial Black" panose="020B0A04020102020204" pitchFamily="34" charset="0"/>
              </a:rPr>
              <a:t>orbium</a:t>
            </a:r>
            <a:r>
              <a:rPr lang="it-IT" dirty="0">
                <a:solidFill>
                  <a:srgbClr val="2A1A00"/>
                </a:solidFill>
                <a:latin typeface="Arial Black" panose="020B0A04020102020204" pitchFamily="34" charset="0"/>
              </a:rPr>
              <a:t> </a:t>
            </a:r>
            <a:r>
              <a:rPr lang="it-IT" dirty="0" err="1">
                <a:solidFill>
                  <a:srgbClr val="2A1A00"/>
                </a:solidFill>
                <a:latin typeface="Arial Black" panose="020B0A04020102020204" pitchFamily="34" charset="0"/>
              </a:rPr>
              <a:t>coelestium</a:t>
            </a:r>
            <a:r>
              <a:rPr lang="it-IT" dirty="0">
                <a:solidFill>
                  <a:srgbClr val="2A1A00"/>
                </a:solidFill>
                <a:latin typeface="Arial Black" panose="020B0A04020102020204" pitchFamily="34" charset="0"/>
              </a:rPr>
              <a:t> in cui presentava il sistema eliocentrico: la Terra gira attorno al Sole, assieme agli altri pianeti.</a:t>
            </a:r>
          </a:p>
          <a:p>
            <a:pPr marL="0" indent="0">
              <a:spcBef>
                <a:spcPts val="1000"/>
              </a:spcBef>
              <a:spcAft>
                <a:spcPts val="1000"/>
              </a:spcAft>
              <a:buNone/>
            </a:pPr>
            <a:r>
              <a:rPr lang="it-IT" dirty="0">
                <a:solidFill>
                  <a:srgbClr val="2A1A00"/>
                </a:solidFill>
                <a:latin typeface="Arial Black" panose="020B0A04020102020204" pitchFamily="34" charset="0"/>
              </a:rPr>
              <a:t>La teoria di Copernico fu respinta dalla Chiesa perché toglieva importanza al pianeta Terra</a:t>
            </a:r>
          </a:p>
          <a:p>
            <a:pPr marL="0" indent="0">
              <a:spcBef>
                <a:spcPts val="1000"/>
              </a:spcBef>
              <a:spcAft>
                <a:spcPts val="1000"/>
              </a:spcAft>
              <a:buNone/>
            </a:pPr>
            <a:endParaRPr lang="it-IT" dirty="0">
              <a:solidFill>
                <a:srgbClr val="2A1A00"/>
              </a:solidFill>
              <a:latin typeface="Arial Black" panose="020B0A04020102020204" pitchFamily="34" charset="0"/>
            </a:endParaRPr>
          </a:p>
          <a:p>
            <a:pPr marL="0" indent="0">
              <a:spcBef>
                <a:spcPts val="1000"/>
              </a:spcBef>
              <a:spcAft>
                <a:spcPts val="1000"/>
              </a:spcAft>
              <a:buNone/>
            </a:pPr>
            <a:endParaRPr lang="it-IT" dirty="0"/>
          </a:p>
        </p:txBody>
      </p:sp>
      <p:sp>
        <p:nvSpPr>
          <p:cNvPr id="17" name="Google Shape;236;p16">
            <a:extLst>
              <a:ext uri="{FF2B5EF4-FFF2-40B4-BE49-F238E27FC236}">
                <a16:creationId xmlns:a16="http://schemas.microsoft.com/office/drawing/2014/main" id="{D1FC5B53-1429-4ADF-B213-97A44F958912}"/>
              </a:ext>
            </a:extLst>
          </p:cNvPr>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r>
              <a:rPr lang="it-IT" dirty="0">
                <a:solidFill>
                  <a:srgbClr val="F8B323"/>
                </a:solidFill>
              </a:rPr>
              <a:t>SISTEMA ELIOCENTRICO</a:t>
            </a:r>
            <a:endParaRPr dirty="0">
              <a:solidFill>
                <a:srgbClr val="F8B323"/>
              </a:solidFill>
            </a:endParaRPr>
          </a:p>
        </p:txBody>
      </p:sp>
    </p:spTree>
    <p:extLst>
      <p:ext uri="{BB962C8B-B14F-4D97-AF65-F5344CB8AC3E}">
        <p14:creationId xmlns:p14="http://schemas.microsoft.com/office/powerpoint/2010/main" val="2862171486"/>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pic>
        <p:nvPicPr>
          <p:cNvPr id="2050" name="Picture 2" descr="Immagine correlata">
            <a:extLst>
              <a:ext uri="{FF2B5EF4-FFF2-40B4-BE49-F238E27FC236}">
                <a16:creationId xmlns:a16="http://schemas.microsoft.com/office/drawing/2014/main" id="{C3ADE459-5162-411E-813D-22062663C82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89001" y="484500"/>
            <a:ext cx="5565998" cy="417449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01104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12" name="Google Shape;237;p16"/>
          <p:cNvSpPr txBox="1">
            <a:spLocks/>
          </p:cNvSpPr>
          <p:nvPr/>
        </p:nvSpPr>
        <p:spPr>
          <a:xfrm>
            <a:off x="899592" y="254448"/>
            <a:ext cx="7992888" cy="293845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spcAft>
                <a:spcPts val="1000"/>
              </a:spcAft>
              <a:buNone/>
            </a:pPr>
            <a:r>
              <a:rPr lang="it-IT" dirty="0">
                <a:solidFill>
                  <a:srgbClr val="2A1A00"/>
                </a:solidFill>
                <a:latin typeface="Arial Black" panose="020B0A04020102020204" pitchFamily="34" charset="0"/>
              </a:rPr>
              <a:t>Nei primi anni del 1600 La teoria copernicana venne proclamata ufficialmente eretica: l'eliocentrismo metteva in discussione la veridicità delle Scritture.</a:t>
            </a:r>
          </a:p>
        </p:txBody>
      </p:sp>
      <p:pic>
        <p:nvPicPr>
          <p:cNvPr id="5122" name="Picture 2" descr="Risultati immagini per copernico">
            <a:extLst>
              <a:ext uri="{FF2B5EF4-FFF2-40B4-BE49-F238E27FC236}">
                <a16:creationId xmlns:a16="http://schemas.microsoft.com/office/drawing/2014/main" id="{72BF6289-C9D7-4A89-879B-51A22D6574D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6875" y="2427734"/>
            <a:ext cx="5810250" cy="2486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179964"/>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prstGeom prst="rect">
            <a:avLst/>
          </a:prstGeom>
        </p:spPr>
        <p:txBody>
          <a:bodyPr spcFirstLastPara="1" wrap="square" lIns="91425" tIns="91425" rIns="91425" bIns="91425" anchor="ctr" anchorCtr="0">
            <a:noAutofit/>
          </a:bodyPr>
          <a:lstStyle/>
          <a:p>
            <a:r>
              <a:rPr lang="it-IT" dirty="0">
                <a:solidFill>
                  <a:srgbClr val="F8B323"/>
                </a:solidFill>
              </a:rPr>
              <a:t>PRIMA LEGGE DI KEPLERO</a:t>
            </a:r>
            <a:endParaRPr dirty="0">
              <a:solidFill>
                <a:srgbClr val="F8B323"/>
              </a:solidFill>
            </a:endParaRPr>
          </a:p>
        </p:txBody>
      </p:sp>
      <p:sp>
        <p:nvSpPr>
          <p:cNvPr id="12" name="Google Shape;237;p16"/>
          <p:cNvSpPr txBox="1">
            <a:spLocks/>
          </p:cNvSpPr>
          <p:nvPr/>
        </p:nvSpPr>
        <p:spPr>
          <a:xfrm>
            <a:off x="935596" y="1176978"/>
            <a:ext cx="7272808" cy="19134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spcAft>
                <a:spcPts val="1000"/>
              </a:spcAft>
              <a:buNone/>
            </a:pPr>
            <a:r>
              <a:rPr lang="it-IT" dirty="0">
                <a:solidFill>
                  <a:srgbClr val="F8B323"/>
                </a:solidFill>
                <a:latin typeface="Arial Black" panose="020B0A04020102020204" pitchFamily="34" charset="0"/>
              </a:rPr>
              <a:t>Le orbite descritte dai pianeti attorno al Sole sono ellittiche e il Sole occupa uno dei fuochi.</a:t>
            </a:r>
          </a:p>
        </p:txBody>
      </p:sp>
      <p:pic>
        <p:nvPicPr>
          <p:cNvPr id="4098" name="Picture 2" descr="Risultati immagini per 1 legge di keplero">
            <a:extLst>
              <a:ext uri="{FF2B5EF4-FFF2-40B4-BE49-F238E27FC236}">
                <a16:creationId xmlns:a16="http://schemas.microsoft.com/office/drawing/2014/main" id="{6C965A8D-1FB8-430A-A557-C36158C0CB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2571750"/>
            <a:ext cx="2381250" cy="1590675"/>
          </a:xfrm>
          <a:prstGeom prst="rect">
            <a:avLst/>
          </a:prstGeom>
          <a:noFill/>
          <a:extLst>
            <a:ext uri="{909E8E84-426E-40DD-AFC4-6F175D3DCCD1}">
              <a14:hiddenFill xmlns:a14="http://schemas.microsoft.com/office/drawing/2010/main">
                <a:solidFill>
                  <a:srgbClr val="FFFFFF"/>
                </a:solidFill>
              </a14:hiddenFill>
            </a:ext>
          </a:extLst>
        </p:spPr>
      </p:pic>
      <p:sp>
        <p:nvSpPr>
          <p:cNvPr id="2" name="Rettangolo 1">
            <a:extLst>
              <a:ext uri="{FF2B5EF4-FFF2-40B4-BE49-F238E27FC236}">
                <a16:creationId xmlns:a16="http://schemas.microsoft.com/office/drawing/2014/main" id="{78B4C09B-871A-42B4-AF97-9FC85C4BECCB}"/>
              </a:ext>
            </a:extLst>
          </p:cNvPr>
          <p:cNvSpPr/>
          <p:nvPr/>
        </p:nvSpPr>
        <p:spPr>
          <a:xfrm>
            <a:off x="935596" y="2646999"/>
            <a:ext cx="4572000" cy="1569660"/>
          </a:xfrm>
          <a:prstGeom prst="rect">
            <a:avLst/>
          </a:prstGeom>
        </p:spPr>
        <p:txBody>
          <a:bodyPr>
            <a:spAutoFit/>
          </a:bodyPr>
          <a:lstStyle/>
          <a:p>
            <a:pPr>
              <a:spcBef>
                <a:spcPts val="1000"/>
              </a:spcBef>
              <a:spcAft>
                <a:spcPts val="1000"/>
              </a:spcAft>
            </a:pPr>
            <a:r>
              <a:rPr lang="it-IT" sz="2400" dirty="0">
                <a:solidFill>
                  <a:srgbClr val="2A1A00"/>
                </a:solidFill>
                <a:latin typeface="Arial Black" panose="020B0A04020102020204" pitchFamily="34" charset="0"/>
              </a:rPr>
              <a:t>Visto che l’ellisse è una figura piana, le orbite avvengono su un unico piano.</a:t>
            </a:r>
          </a:p>
        </p:txBody>
      </p:sp>
    </p:spTree>
    <p:extLst>
      <p:ext uri="{BB962C8B-B14F-4D97-AF65-F5344CB8AC3E}">
        <p14:creationId xmlns:p14="http://schemas.microsoft.com/office/powerpoint/2010/main" val="142406116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4" y="392575"/>
            <a:ext cx="7142101" cy="766200"/>
          </a:xfrm>
          <a:prstGeom prst="rect">
            <a:avLst/>
          </a:prstGeom>
        </p:spPr>
        <p:txBody>
          <a:bodyPr spcFirstLastPara="1" wrap="square" lIns="91425" tIns="91425" rIns="91425" bIns="91425" anchor="ctr" anchorCtr="0">
            <a:noAutofit/>
          </a:bodyPr>
          <a:lstStyle/>
          <a:p>
            <a:r>
              <a:rPr lang="it-IT" dirty="0">
                <a:solidFill>
                  <a:srgbClr val="F8B323"/>
                </a:solidFill>
              </a:rPr>
              <a:t>SECONDA LEGGE DI KEPLERO</a:t>
            </a:r>
            <a:endParaRPr dirty="0">
              <a:solidFill>
                <a:srgbClr val="F8B323"/>
              </a:solidFill>
            </a:endParaRPr>
          </a:p>
        </p:txBody>
      </p:sp>
      <p:sp>
        <p:nvSpPr>
          <p:cNvPr id="12" name="Google Shape;237;p16"/>
          <p:cNvSpPr txBox="1">
            <a:spLocks/>
          </p:cNvSpPr>
          <p:nvPr/>
        </p:nvSpPr>
        <p:spPr>
          <a:xfrm>
            <a:off x="935596" y="1176978"/>
            <a:ext cx="7272808" cy="19134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spcAft>
                <a:spcPts val="1000"/>
              </a:spcAft>
              <a:buNone/>
            </a:pPr>
            <a:r>
              <a:rPr lang="it-IT" dirty="0">
                <a:solidFill>
                  <a:srgbClr val="F8B323"/>
                </a:solidFill>
                <a:latin typeface="Arial Black" panose="020B0A04020102020204" pitchFamily="34" charset="0"/>
              </a:rPr>
              <a:t>Il raggio vettore che unisce il sole al pianeta orbitante descrive aree uguali in tempi uguali.</a:t>
            </a:r>
          </a:p>
        </p:txBody>
      </p:sp>
      <p:sp>
        <p:nvSpPr>
          <p:cNvPr id="2" name="Rettangolo 1">
            <a:extLst>
              <a:ext uri="{FF2B5EF4-FFF2-40B4-BE49-F238E27FC236}">
                <a16:creationId xmlns:a16="http://schemas.microsoft.com/office/drawing/2014/main" id="{78B4C09B-871A-42B4-AF97-9FC85C4BECCB}"/>
              </a:ext>
            </a:extLst>
          </p:cNvPr>
          <p:cNvSpPr/>
          <p:nvPr/>
        </p:nvSpPr>
        <p:spPr>
          <a:xfrm>
            <a:off x="935596" y="2646999"/>
            <a:ext cx="4572000" cy="1569660"/>
          </a:xfrm>
          <a:prstGeom prst="rect">
            <a:avLst/>
          </a:prstGeom>
        </p:spPr>
        <p:txBody>
          <a:bodyPr>
            <a:spAutoFit/>
          </a:bodyPr>
          <a:lstStyle/>
          <a:p>
            <a:pPr>
              <a:spcBef>
                <a:spcPts val="1000"/>
              </a:spcBef>
              <a:spcAft>
                <a:spcPts val="1000"/>
              </a:spcAft>
            </a:pPr>
            <a:r>
              <a:rPr lang="it-IT" sz="2400" dirty="0">
                <a:solidFill>
                  <a:srgbClr val="2A1A00"/>
                </a:solidFill>
                <a:latin typeface="Arial Black" panose="020B0A04020102020204" pitchFamily="34" charset="0"/>
              </a:rPr>
              <a:t>La velocità del pianeta orbitante non è costante: maggiore in afelio e minore in perielio</a:t>
            </a:r>
          </a:p>
        </p:txBody>
      </p:sp>
      <p:pic>
        <p:nvPicPr>
          <p:cNvPr id="6" name="Picture 2" descr="Risultati immagini per 2 legge keplero">
            <a:extLst>
              <a:ext uri="{FF2B5EF4-FFF2-40B4-BE49-F238E27FC236}">
                <a16:creationId xmlns:a16="http://schemas.microsoft.com/office/drawing/2014/main" id="{E5E1DA2E-7F1B-490B-8E56-35E6988F2F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43397" y="2316400"/>
            <a:ext cx="2532422" cy="2323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8290873"/>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prstGeom prst="rect">
            <a:avLst/>
          </a:prstGeom>
        </p:spPr>
        <p:txBody>
          <a:bodyPr spcFirstLastPara="1" wrap="square" lIns="91425" tIns="91425" rIns="91425" bIns="91425" anchor="ctr" anchorCtr="0">
            <a:noAutofit/>
          </a:bodyPr>
          <a:lstStyle/>
          <a:p>
            <a:r>
              <a:rPr lang="it-IT" dirty="0">
                <a:solidFill>
                  <a:srgbClr val="F8B323"/>
                </a:solidFill>
              </a:rPr>
              <a:t>TERZA LEGGE DI KEPLERO</a:t>
            </a:r>
            <a:endParaRPr dirty="0">
              <a:solidFill>
                <a:srgbClr val="F8B323"/>
              </a:solidFill>
            </a:endParaRPr>
          </a:p>
        </p:txBody>
      </p:sp>
      <p:sp>
        <p:nvSpPr>
          <p:cNvPr id="12" name="Google Shape;237;p16"/>
          <p:cNvSpPr txBox="1">
            <a:spLocks/>
          </p:cNvSpPr>
          <p:nvPr/>
        </p:nvSpPr>
        <p:spPr>
          <a:xfrm>
            <a:off x="935596" y="1176978"/>
            <a:ext cx="7272808" cy="1913483"/>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81000" algn="l" rtl="0">
              <a:lnSpc>
                <a:spcPct val="100000"/>
              </a:lnSpc>
              <a:spcBef>
                <a:spcPts val="6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1pPr>
            <a:lvl2pPr marL="914400" marR="0" lvl="1"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2pPr>
            <a:lvl3pPr marL="1371600" marR="0" lvl="2"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3pPr>
            <a:lvl4pPr marL="1828800" marR="0" lvl="3"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4pPr>
            <a:lvl5pPr marL="2286000" marR="0" lvl="4"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5pPr>
            <a:lvl6pPr marL="2743200" marR="0" lvl="5"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6pPr>
            <a:lvl7pPr marL="3200400" marR="0" lvl="6"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7pPr>
            <a:lvl8pPr marL="3657600" marR="0" lvl="7" indent="-381000" algn="l" rtl="0">
              <a:lnSpc>
                <a:spcPct val="100000"/>
              </a:lnSpc>
              <a:spcBef>
                <a:spcPts val="1000"/>
              </a:spcBef>
              <a:spcAft>
                <a:spcPts val="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8pPr>
            <a:lvl9pPr marL="4114800" marR="0" lvl="8" indent="-381000" algn="l" rtl="0">
              <a:lnSpc>
                <a:spcPct val="100000"/>
              </a:lnSpc>
              <a:spcBef>
                <a:spcPts val="1000"/>
              </a:spcBef>
              <a:spcAft>
                <a:spcPts val="1000"/>
              </a:spcAft>
              <a:buClr>
                <a:srgbClr val="C7D3E6"/>
              </a:buClr>
              <a:buSzPts val="2400"/>
              <a:buFont typeface="Roboto Condensed Light"/>
              <a:buChar char="▻"/>
              <a:defRPr sz="2400" b="0" i="0" u="none" strike="noStrike" cap="none">
                <a:solidFill>
                  <a:srgbClr val="263248"/>
                </a:solidFill>
                <a:latin typeface="Roboto Condensed Light"/>
                <a:ea typeface="Roboto Condensed Light"/>
                <a:cs typeface="Roboto Condensed Light"/>
                <a:sym typeface="Roboto Condensed Light"/>
              </a:defRPr>
            </a:lvl9pPr>
          </a:lstStyle>
          <a:p>
            <a:pPr marL="0" indent="0">
              <a:spcBef>
                <a:spcPts val="1000"/>
              </a:spcBef>
              <a:spcAft>
                <a:spcPts val="1000"/>
              </a:spcAft>
              <a:buNone/>
            </a:pPr>
            <a:r>
              <a:rPr lang="it-IT" dirty="0">
                <a:solidFill>
                  <a:srgbClr val="F8B323"/>
                </a:solidFill>
                <a:latin typeface="Arial Black" panose="020B0A04020102020204" pitchFamily="34" charset="0"/>
              </a:rPr>
              <a:t>Il rapporto tra il cubo del semiasse maggiore dell’orbita e il quadrato del periodo di rivoluzione è lo stesso per tutti i pianeti</a:t>
            </a:r>
          </a:p>
        </p:txBody>
      </p:sp>
      <p:sp>
        <p:nvSpPr>
          <p:cNvPr id="2" name="Rettangolo 1">
            <a:extLst>
              <a:ext uri="{FF2B5EF4-FFF2-40B4-BE49-F238E27FC236}">
                <a16:creationId xmlns:a16="http://schemas.microsoft.com/office/drawing/2014/main" id="{78B4C09B-871A-42B4-AF97-9FC85C4BECCB}"/>
              </a:ext>
            </a:extLst>
          </p:cNvPr>
          <p:cNvSpPr/>
          <p:nvPr/>
        </p:nvSpPr>
        <p:spPr>
          <a:xfrm>
            <a:off x="941769" y="2931790"/>
            <a:ext cx="4572000" cy="1456809"/>
          </a:xfrm>
          <a:prstGeom prst="rect">
            <a:avLst/>
          </a:prstGeom>
        </p:spPr>
        <p:txBody>
          <a:bodyPr>
            <a:spAutoFit/>
          </a:bodyPr>
          <a:lstStyle/>
          <a:p>
            <a:pPr>
              <a:spcBef>
                <a:spcPts val="1000"/>
              </a:spcBef>
              <a:spcAft>
                <a:spcPts val="1000"/>
              </a:spcAft>
            </a:pPr>
            <a:r>
              <a:rPr lang="it-IT" sz="2400" dirty="0">
                <a:solidFill>
                  <a:srgbClr val="2A1A00"/>
                </a:solidFill>
                <a:latin typeface="Arial Black" panose="020B0A04020102020204" pitchFamily="34" charset="0"/>
              </a:rPr>
              <a:t>La terza legge si riassume con la formula:</a:t>
            </a:r>
          </a:p>
          <a:p>
            <a:pPr>
              <a:spcBef>
                <a:spcPts val="1000"/>
              </a:spcBef>
              <a:spcAft>
                <a:spcPts val="1000"/>
              </a:spcAft>
            </a:pPr>
            <a:r>
              <a:rPr lang="it-IT" sz="2400" dirty="0">
                <a:solidFill>
                  <a:srgbClr val="2A1A00"/>
                </a:solidFill>
                <a:latin typeface="Arial Black" panose="020B0A04020102020204" pitchFamily="34" charset="0"/>
              </a:rPr>
              <a:t>k = T</a:t>
            </a:r>
            <a:r>
              <a:rPr lang="it-IT" sz="2400" baseline="30000" dirty="0">
                <a:solidFill>
                  <a:srgbClr val="2A1A00"/>
                </a:solidFill>
                <a:latin typeface="Arial Black" panose="020B0A04020102020204" pitchFamily="34" charset="0"/>
              </a:rPr>
              <a:t>2</a:t>
            </a:r>
            <a:r>
              <a:rPr lang="it-IT" sz="2400" dirty="0">
                <a:solidFill>
                  <a:srgbClr val="2A1A00"/>
                </a:solidFill>
                <a:latin typeface="Arial Black" panose="020B0A04020102020204" pitchFamily="34" charset="0"/>
              </a:rPr>
              <a:t>/a</a:t>
            </a:r>
            <a:r>
              <a:rPr lang="it-IT" sz="2400" baseline="30000" dirty="0">
                <a:solidFill>
                  <a:srgbClr val="2A1A00"/>
                </a:solidFill>
                <a:latin typeface="Arial Black" panose="020B0A04020102020204" pitchFamily="34" charset="0"/>
              </a:rPr>
              <a:t>3       k è costante</a:t>
            </a:r>
          </a:p>
        </p:txBody>
      </p:sp>
      <p:pic>
        <p:nvPicPr>
          <p:cNvPr id="6" name="Picture 2" descr="Risultati immagini per 3 legge di keplero">
            <a:extLst>
              <a:ext uri="{FF2B5EF4-FFF2-40B4-BE49-F238E27FC236}">
                <a16:creationId xmlns:a16="http://schemas.microsoft.com/office/drawing/2014/main" id="{C9429E6A-3CF0-467A-B1E2-E89F3216E881}"/>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saturation sat="300000"/>
                    </a14:imgEffect>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5652120" y="2836281"/>
            <a:ext cx="2781300" cy="1647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8427780"/>
      </p:ext>
    </p:extLst>
  </p:cSld>
  <p:clrMapOvr>
    <a:masterClrMapping/>
  </p:clrMapOvr>
  <p:transition spd="slow">
    <p:push dir="u"/>
  </p:transition>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TM10001106[[fn=Badge]]</Template>
  <TotalTime>1134</TotalTime>
  <Words>471</Words>
  <Application>Microsoft Office PowerPoint</Application>
  <PresentationFormat>Presentazione su schermo (16:9)</PresentationFormat>
  <Paragraphs>33</Paragraphs>
  <Slides>14</Slides>
  <Notes>14</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14</vt:i4>
      </vt:variant>
    </vt:vector>
  </HeadingPairs>
  <TitlesOfParts>
    <vt:vector size="20" baseType="lpstr">
      <vt:lpstr>Roboto Condensed Light</vt:lpstr>
      <vt:lpstr>Gill Sans MT</vt:lpstr>
      <vt:lpstr>Arial Black</vt:lpstr>
      <vt:lpstr>Impact</vt:lpstr>
      <vt:lpstr>Arial</vt:lpstr>
      <vt:lpstr>Badge</vt:lpstr>
      <vt:lpstr>L’EVOLUZIONE DELLA VISIONE DEL MONDO DA TOLOMEO AD EINSTEIN</vt:lpstr>
      <vt:lpstr>SISTEMA GEOCENTRICO</vt:lpstr>
      <vt:lpstr>Presentazione standard di PowerPoint</vt:lpstr>
      <vt:lpstr>SISTEMA ELIOCENTRICO</vt:lpstr>
      <vt:lpstr>Presentazione standard di PowerPoint</vt:lpstr>
      <vt:lpstr>Presentazione standard di PowerPoint</vt:lpstr>
      <vt:lpstr>PRIMA LEGGE DI KEPLERO</vt:lpstr>
      <vt:lpstr>SECONDA LEGGE DI KEPLERO</vt:lpstr>
      <vt:lpstr>TERZA LEGGE DI KEPLERO</vt:lpstr>
      <vt:lpstr>ISAAC NEWTON</vt:lpstr>
      <vt:lpstr>Presentazione standard di PowerPoint</vt:lpstr>
      <vt:lpstr>EINSTEIN</vt:lpstr>
      <vt:lpstr>Presentazione standard di PowerPoint</vt:lpstr>
      <vt:lpstr>SPAZIO-TEMPO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BALISTICA NELLO SPORT</dc:title>
  <dc:creator>Diego</dc:creator>
  <cp:lastModifiedBy>Diego</cp:lastModifiedBy>
  <cp:revision>97</cp:revision>
  <dcterms:modified xsi:type="dcterms:W3CDTF">2019-06-05T19:54:10Z</dcterms:modified>
</cp:coreProperties>
</file>