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9.jpeg" ContentType="image/jpeg"/>
  <Override PartName="/ppt/media/image10.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onstantia"/>
      </a:defRPr>
    </a:lvl1pPr>
    <a:lvl2pPr marL="0" marR="0" indent="457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onstantia"/>
      </a:defRPr>
    </a:lvl2pPr>
    <a:lvl3pPr marL="0" marR="0" indent="914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onstantia"/>
      </a:defRPr>
    </a:lvl3pPr>
    <a:lvl4pPr marL="0" marR="0" indent="1371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onstantia"/>
      </a:defRPr>
    </a:lvl4pPr>
    <a:lvl5pPr marL="0" marR="0" indent="18288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onstantia"/>
      </a:defRPr>
    </a:lvl5pPr>
    <a:lvl6pPr marL="0" marR="0" indent="22860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onstantia"/>
      </a:defRPr>
    </a:lvl6pPr>
    <a:lvl7pPr marL="0" marR="0" indent="2743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onstantia"/>
      </a:defRPr>
    </a:lvl7pPr>
    <a:lvl8pPr marL="0" marR="0" indent="3200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onstantia"/>
      </a:defRPr>
    </a:lvl8pPr>
    <a:lvl9pPr marL="0" marR="0" indent="3657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onstanti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D6E0"/>
          </a:solidFill>
        </a:fill>
      </a:tcStyle>
    </a:wholeTbl>
    <a:band2H>
      <a:tcTxStyle b="def" i="def"/>
      <a:tcStyle>
        <a:tcBdr/>
        <a:fill>
          <a:solidFill>
            <a:srgbClr val="EBEC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EF1D6"/>
          </a:solidFill>
        </a:fill>
      </a:tcStyle>
    </a:wholeTbl>
    <a:band2H>
      <a:tcTxStyle b="def" i="def"/>
      <a:tcStyle>
        <a:tcBdr/>
        <a:fill>
          <a:solidFill>
            <a:srgbClr val="F7F8EC"/>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AD4D3"/>
          </a:solidFill>
        </a:fill>
      </a:tcStyle>
    </a:wholeTbl>
    <a:band2H>
      <a:tcTxStyle b="def" i="def"/>
      <a:tcStyle>
        <a:tcBdr/>
        <a:fill>
          <a:solidFill>
            <a:srgbClr val="EDEB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99" name="Shape 99"/>
          <p:cNvSpPr/>
          <p:nvPr>
            <p:ph type="sldImg"/>
          </p:nvPr>
        </p:nvSpPr>
        <p:spPr>
          <a:xfrm>
            <a:off x="1143000" y="685800"/>
            <a:ext cx="4572000" cy="3429000"/>
          </a:xfrm>
          <a:prstGeom prst="rect">
            <a:avLst/>
          </a:prstGeom>
        </p:spPr>
        <p:txBody>
          <a:bodyPr/>
          <a:lstStyle/>
          <a:p>
            <a:pPr/>
          </a:p>
        </p:txBody>
      </p:sp>
      <p:sp>
        <p:nvSpPr>
          <p:cNvPr id="100" name="Shape 100"/>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onstantia"/>
      </a:defRPr>
    </a:lvl1pPr>
    <a:lvl2pPr indent="228600" latinLnBrk="0">
      <a:defRPr sz="1200">
        <a:latin typeface="+mj-lt"/>
        <a:ea typeface="+mj-ea"/>
        <a:cs typeface="+mj-cs"/>
        <a:sym typeface="Constantia"/>
      </a:defRPr>
    </a:lvl2pPr>
    <a:lvl3pPr indent="457200" latinLnBrk="0">
      <a:defRPr sz="1200">
        <a:latin typeface="+mj-lt"/>
        <a:ea typeface="+mj-ea"/>
        <a:cs typeface="+mj-cs"/>
        <a:sym typeface="Constantia"/>
      </a:defRPr>
    </a:lvl3pPr>
    <a:lvl4pPr indent="685800" latinLnBrk="0">
      <a:defRPr sz="1200">
        <a:latin typeface="+mj-lt"/>
        <a:ea typeface="+mj-ea"/>
        <a:cs typeface="+mj-cs"/>
        <a:sym typeface="Constantia"/>
      </a:defRPr>
    </a:lvl4pPr>
    <a:lvl5pPr indent="914400" latinLnBrk="0">
      <a:defRPr sz="1200">
        <a:latin typeface="+mj-lt"/>
        <a:ea typeface="+mj-ea"/>
        <a:cs typeface="+mj-cs"/>
        <a:sym typeface="Constantia"/>
      </a:defRPr>
    </a:lvl5pPr>
    <a:lvl6pPr indent="1143000" latinLnBrk="0">
      <a:defRPr sz="1200">
        <a:latin typeface="+mj-lt"/>
        <a:ea typeface="+mj-ea"/>
        <a:cs typeface="+mj-cs"/>
        <a:sym typeface="Constantia"/>
      </a:defRPr>
    </a:lvl6pPr>
    <a:lvl7pPr indent="1371600" latinLnBrk="0">
      <a:defRPr sz="1200">
        <a:latin typeface="+mj-lt"/>
        <a:ea typeface="+mj-ea"/>
        <a:cs typeface="+mj-cs"/>
        <a:sym typeface="Constantia"/>
      </a:defRPr>
    </a:lvl7pPr>
    <a:lvl8pPr indent="1600200" latinLnBrk="0">
      <a:defRPr sz="1200">
        <a:latin typeface="+mj-lt"/>
        <a:ea typeface="+mj-ea"/>
        <a:cs typeface="+mj-cs"/>
        <a:sym typeface="Constantia"/>
      </a:defRPr>
    </a:lvl8pPr>
    <a:lvl9pPr indent="1828800" latinLnBrk="0">
      <a:defRPr sz="1200">
        <a:latin typeface="+mj-lt"/>
        <a:ea typeface="+mj-ea"/>
        <a:cs typeface="+mj-cs"/>
        <a:sym typeface="Constantia"/>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Diapositiva titolo">
    <p:bg>
      <p:bgPr>
        <a:gradFill flip="none" rotWithShape="1">
          <a:gsLst>
            <a:gs pos="0">
              <a:srgbClr val="7F7F94"/>
            </a:gs>
            <a:gs pos="25000">
              <a:srgbClr val="79798C"/>
            </a:gs>
            <a:gs pos="100000">
              <a:srgbClr val="181829"/>
            </a:gs>
          </a:gsLst>
          <a:path path="circle">
            <a:fillToRect l="50000" t="50000" r="50000" b="50000"/>
          </a:path>
        </a:gradFill>
      </p:bgPr>
    </p:bg>
    <p:spTree>
      <p:nvGrpSpPr>
        <p:cNvPr id="1" name=""/>
        <p:cNvGrpSpPr/>
        <p:nvPr/>
      </p:nvGrpSpPr>
      <p:grpSpPr>
        <a:xfrm>
          <a:off x="0" y="0"/>
          <a:ext cx="0" cy="0"/>
          <a:chOff x="0" y="0"/>
          <a:chExt cx="0" cy="0"/>
        </a:xfrm>
      </p:grpSpPr>
      <p:sp>
        <p:nvSpPr>
          <p:cNvPr id="16" name="Titolo Testo"/>
          <p:cNvSpPr txBox="1"/>
          <p:nvPr>
            <p:ph type="title"/>
          </p:nvPr>
        </p:nvSpPr>
        <p:spPr>
          <a:xfrm>
            <a:off x="533400" y="1371600"/>
            <a:ext cx="7851648" cy="1828800"/>
          </a:xfrm>
          <a:prstGeom prst="rect">
            <a:avLst/>
          </a:prstGeom>
        </p:spPr>
        <p:txBody>
          <a:bodyPr/>
          <a:lstStyle>
            <a:lvl1pPr algn="r">
              <a:defRPr b="1" sz="5600">
                <a:solidFill>
                  <a:srgbClr val="DEE686"/>
                </a:solidFill>
                <a:effectLst>
                  <a:outerShdw sx="100000" sy="100000" kx="0" ky="0" algn="b" rotWithShape="0" blurRad="38100" dist="25400" dir="5400000">
                    <a:srgbClr val="000000">
                      <a:alpha val="43000"/>
                    </a:srgbClr>
                  </a:outerShdw>
                </a:effectLst>
              </a:defRPr>
            </a:lvl1pPr>
          </a:lstStyle>
          <a:p>
            <a:pPr/>
            <a:r>
              <a:t>Titolo Testo</a:t>
            </a:r>
          </a:p>
        </p:txBody>
      </p:sp>
      <p:sp>
        <p:nvSpPr>
          <p:cNvPr id="17" name="Corpo livello uno…"/>
          <p:cNvSpPr txBox="1"/>
          <p:nvPr>
            <p:ph type="body" sz="half" idx="1"/>
          </p:nvPr>
        </p:nvSpPr>
        <p:spPr>
          <a:xfrm>
            <a:off x="533400" y="3228536"/>
            <a:ext cx="7854696" cy="1752601"/>
          </a:xfrm>
          <a:prstGeom prst="rect">
            <a:avLst/>
          </a:prstGeom>
        </p:spPr>
        <p:txBody>
          <a:bodyPr lIns="0" tIns="0" rIns="0" bIns="0"/>
          <a:lstStyle>
            <a:lvl1pPr marL="0" marR="45719" indent="0" algn="r">
              <a:buClrTx/>
              <a:buSzTx/>
              <a:buNone/>
              <a:defRPr>
                <a:solidFill>
                  <a:srgbClr val="FFFFFF"/>
                </a:solidFill>
              </a:defRPr>
            </a:lvl1pPr>
            <a:lvl2pPr marL="0" marR="45719" indent="457200" algn="r">
              <a:buClrTx/>
              <a:buSzTx/>
              <a:buNone/>
              <a:defRPr>
                <a:solidFill>
                  <a:srgbClr val="FFFFFF"/>
                </a:solidFill>
              </a:defRPr>
            </a:lvl2pPr>
            <a:lvl3pPr marL="0" marR="45719" indent="914400" algn="r">
              <a:buClrTx/>
              <a:buSzTx/>
              <a:buNone/>
              <a:defRPr>
                <a:solidFill>
                  <a:srgbClr val="FFFFFF"/>
                </a:solidFill>
              </a:defRPr>
            </a:lvl3pPr>
            <a:lvl4pPr marL="0" marR="45719" indent="1371600" algn="r">
              <a:buClrTx/>
              <a:buSzTx/>
              <a:buNone/>
              <a:defRPr>
                <a:solidFill>
                  <a:srgbClr val="FFFFFF"/>
                </a:solidFill>
              </a:defRPr>
            </a:lvl4pPr>
            <a:lvl5pPr marL="0" marR="45719" indent="1828800" algn="r">
              <a:buClrTx/>
              <a:buSzTx/>
              <a:buNone/>
              <a:defRPr>
                <a:solidFill>
                  <a:srgbClr val="FFFFFF"/>
                </a:solidFill>
              </a:defRPr>
            </a:lvl5pPr>
          </a:lstStyle>
          <a:p>
            <a:pPr/>
            <a:r>
              <a:t>Corpo livello uno</a:t>
            </a:r>
          </a:p>
          <a:p>
            <a:pPr lvl="1"/>
            <a:r>
              <a:t>Corpo livello due</a:t>
            </a:r>
          </a:p>
          <a:p>
            <a:pPr lvl="2"/>
            <a:r>
              <a:t>Corpo livello tre</a:t>
            </a:r>
          </a:p>
          <a:p>
            <a:pPr lvl="3"/>
            <a:r>
              <a:t>Corpo livello quattro</a:t>
            </a:r>
          </a:p>
          <a:p>
            <a:pPr lvl="4"/>
            <a:r>
              <a:t>Corpo livello cinque</a:t>
            </a:r>
          </a:p>
        </p:txBody>
      </p:sp>
      <p:sp>
        <p:nvSpPr>
          <p:cNvPr id="18" name="Numero diapositiva"/>
          <p:cNvSpPr txBox="1"/>
          <p:nvPr>
            <p:ph type="sldNum" sz="quarter" idx="2"/>
          </p:nvPr>
        </p:nvSpPr>
        <p:spPr>
          <a:prstGeom prst="rect">
            <a:avLst/>
          </a:prstGeom>
        </p:spPr>
        <p:txBody>
          <a:bodyPr/>
          <a:lstStyle>
            <a:lvl1pPr>
              <a:defRPr>
                <a:solidFill>
                  <a:srgbClr val="D3DEE1"/>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olo e contenuto">
    <p:spTree>
      <p:nvGrpSpPr>
        <p:cNvPr id="1" name=""/>
        <p:cNvGrpSpPr/>
        <p:nvPr/>
      </p:nvGrpSpPr>
      <p:grpSpPr>
        <a:xfrm>
          <a:off x="0" y="0"/>
          <a:ext cx="0" cy="0"/>
          <a:chOff x="0" y="0"/>
          <a:chExt cx="0" cy="0"/>
        </a:xfrm>
      </p:grpSpPr>
      <p:sp>
        <p:nvSpPr>
          <p:cNvPr id="25" name="Titolo Testo"/>
          <p:cNvSpPr txBox="1"/>
          <p:nvPr>
            <p:ph type="title"/>
          </p:nvPr>
        </p:nvSpPr>
        <p:spPr>
          <a:prstGeom prst="rect">
            <a:avLst/>
          </a:prstGeom>
        </p:spPr>
        <p:txBody>
          <a:bodyPr/>
          <a:lstStyle/>
          <a:p>
            <a:pPr/>
            <a:r>
              <a:t>Titolo Testo</a:t>
            </a:r>
          </a:p>
        </p:txBody>
      </p:sp>
      <p:sp>
        <p:nvSpPr>
          <p:cNvPr id="26" name="Corpo livello uno…"/>
          <p:cNvSpPr txBox="1"/>
          <p:nvPr>
            <p:ph type="body" idx="1"/>
          </p:nvPr>
        </p:nvSpPr>
        <p:spPr>
          <a:prstGeom prst="rect">
            <a:avLst/>
          </a:prstGeom>
        </p:spPr>
        <p:txBody>
          <a:bodyPr/>
          <a:lstStyle/>
          <a:p>
            <a:pPr/>
            <a:r>
              <a:t>Corpo livello uno</a:t>
            </a:r>
          </a:p>
          <a:p>
            <a:pPr lvl="1"/>
            <a:r>
              <a:t>Corpo livello due</a:t>
            </a:r>
          </a:p>
          <a:p>
            <a:pPr lvl="2"/>
            <a:r>
              <a:t>Corpo livello tre</a:t>
            </a:r>
          </a:p>
          <a:p>
            <a:pPr lvl="3"/>
            <a:r>
              <a:t>Corpo livello quattro</a:t>
            </a:r>
          </a:p>
          <a:p>
            <a:pPr lvl="4"/>
            <a:r>
              <a:t>Corpo livello cinque</a:t>
            </a:r>
          </a:p>
        </p:txBody>
      </p:sp>
      <p:sp>
        <p:nvSpPr>
          <p:cNvPr id="27"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Intestazione sezione">
    <p:bg>
      <p:bgPr>
        <a:gradFill flip="none" rotWithShape="1">
          <a:gsLst>
            <a:gs pos="0">
              <a:srgbClr val="7F7F94"/>
            </a:gs>
            <a:gs pos="25000">
              <a:srgbClr val="79798C"/>
            </a:gs>
            <a:gs pos="100000">
              <a:srgbClr val="181829"/>
            </a:gs>
          </a:gsLst>
          <a:path path="circle">
            <a:fillToRect l="50000" t="50000" r="50000" b="50000"/>
          </a:path>
        </a:gradFill>
      </p:bgPr>
    </p:bg>
    <p:spTree>
      <p:nvGrpSpPr>
        <p:cNvPr id="1" name=""/>
        <p:cNvGrpSpPr/>
        <p:nvPr/>
      </p:nvGrpSpPr>
      <p:grpSpPr>
        <a:xfrm>
          <a:off x="0" y="0"/>
          <a:ext cx="0" cy="0"/>
          <a:chOff x="0" y="0"/>
          <a:chExt cx="0" cy="0"/>
        </a:xfrm>
      </p:grpSpPr>
      <p:sp>
        <p:nvSpPr>
          <p:cNvPr id="34" name="Titolo Testo"/>
          <p:cNvSpPr txBox="1"/>
          <p:nvPr>
            <p:ph type="title"/>
          </p:nvPr>
        </p:nvSpPr>
        <p:spPr>
          <a:xfrm>
            <a:off x="530351" y="1316736"/>
            <a:ext cx="7772401" cy="1362456"/>
          </a:xfrm>
          <a:prstGeom prst="rect">
            <a:avLst/>
          </a:prstGeom>
        </p:spPr>
        <p:txBody>
          <a:bodyPr/>
          <a:lstStyle>
            <a:lvl1pPr>
              <a:defRPr b="1" sz="5600">
                <a:solidFill>
                  <a:srgbClr val="FFE08A"/>
                </a:solidFill>
                <a:effectLst>
                  <a:outerShdw sx="100000" sy="100000" kx="0" ky="0" algn="b" rotWithShape="0" blurRad="38100" dist="25400" dir="5400000">
                    <a:srgbClr val="000000">
                      <a:alpha val="43000"/>
                    </a:srgbClr>
                  </a:outerShdw>
                </a:effectLst>
              </a:defRPr>
            </a:lvl1pPr>
          </a:lstStyle>
          <a:p>
            <a:pPr/>
            <a:r>
              <a:t>Titolo Testo</a:t>
            </a:r>
          </a:p>
        </p:txBody>
      </p:sp>
      <p:sp>
        <p:nvSpPr>
          <p:cNvPr id="35" name="Corpo livello uno…"/>
          <p:cNvSpPr txBox="1"/>
          <p:nvPr>
            <p:ph type="body" sz="quarter" idx="1"/>
          </p:nvPr>
        </p:nvSpPr>
        <p:spPr>
          <a:xfrm>
            <a:off x="530351" y="2704663"/>
            <a:ext cx="7772401" cy="1509713"/>
          </a:xfrm>
          <a:prstGeom prst="rect">
            <a:avLst/>
          </a:prstGeom>
        </p:spPr>
        <p:txBody>
          <a:bodyPr/>
          <a:lstStyle>
            <a:lvl1pPr marL="0" indent="0">
              <a:spcBef>
                <a:spcPts val="500"/>
              </a:spcBef>
              <a:buClrTx/>
              <a:buSzTx/>
              <a:buNone/>
              <a:defRPr sz="2200">
                <a:solidFill>
                  <a:srgbClr val="FFFFFF"/>
                </a:solidFill>
              </a:defRPr>
            </a:lvl1pPr>
            <a:lvl2pPr marL="0" indent="393192">
              <a:spcBef>
                <a:spcPts val="500"/>
              </a:spcBef>
              <a:buClrTx/>
              <a:buSzTx/>
              <a:buNone/>
              <a:defRPr sz="2200">
                <a:solidFill>
                  <a:srgbClr val="FFFFFF"/>
                </a:solidFill>
              </a:defRPr>
            </a:lvl2pPr>
            <a:lvl3pPr marL="0" indent="667511">
              <a:spcBef>
                <a:spcPts val="500"/>
              </a:spcBef>
              <a:buClrTx/>
              <a:buSzTx/>
              <a:buNone/>
              <a:defRPr sz="2200">
                <a:solidFill>
                  <a:srgbClr val="FFFFFF"/>
                </a:solidFill>
              </a:defRPr>
            </a:lvl3pPr>
            <a:lvl4pPr marL="0" indent="978408">
              <a:spcBef>
                <a:spcPts val="500"/>
              </a:spcBef>
              <a:buClrTx/>
              <a:buSzTx/>
              <a:buNone/>
              <a:defRPr sz="2200">
                <a:solidFill>
                  <a:srgbClr val="FFFFFF"/>
                </a:solidFill>
              </a:defRPr>
            </a:lvl4pPr>
            <a:lvl5pPr marL="0" indent="1252727">
              <a:spcBef>
                <a:spcPts val="500"/>
              </a:spcBef>
              <a:buClrTx/>
              <a:buSzTx/>
              <a:buNone/>
              <a:defRPr sz="2200">
                <a:solidFill>
                  <a:srgbClr val="FFFFFF"/>
                </a:solidFill>
              </a:defRPr>
            </a:lvl5pPr>
          </a:lstStyle>
          <a:p>
            <a:pPr/>
            <a:r>
              <a:t>Corpo livello uno</a:t>
            </a:r>
          </a:p>
          <a:p>
            <a:pPr lvl="1"/>
            <a:r>
              <a:t>Corpo livello due</a:t>
            </a:r>
          </a:p>
          <a:p>
            <a:pPr lvl="2"/>
            <a:r>
              <a:t>Corpo livello tre</a:t>
            </a:r>
          </a:p>
          <a:p>
            <a:pPr lvl="3"/>
            <a:r>
              <a:t>Corpo livello quattro</a:t>
            </a:r>
          </a:p>
          <a:p>
            <a:pPr lvl="4"/>
            <a:r>
              <a:t>Corpo livello cinque</a:t>
            </a:r>
          </a:p>
        </p:txBody>
      </p:sp>
      <p:sp>
        <p:nvSpPr>
          <p:cNvPr id="36" name="Numero diapositiva"/>
          <p:cNvSpPr txBox="1"/>
          <p:nvPr>
            <p:ph type="sldNum" sz="quarter" idx="2"/>
          </p:nvPr>
        </p:nvSpPr>
        <p:spPr>
          <a:prstGeom prst="rect">
            <a:avLst/>
          </a:prstGeom>
        </p:spPr>
        <p:txBody>
          <a:bodyPr/>
          <a:lstStyle>
            <a:lvl1pPr>
              <a:defRPr>
                <a:solidFill>
                  <a:srgbClr val="D3DEE1"/>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ue contenuti">
    <p:spTree>
      <p:nvGrpSpPr>
        <p:cNvPr id="1" name=""/>
        <p:cNvGrpSpPr/>
        <p:nvPr/>
      </p:nvGrpSpPr>
      <p:grpSpPr>
        <a:xfrm>
          <a:off x="0" y="0"/>
          <a:ext cx="0" cy="0"/>
          <a:chOff x="0" y="0"/>
          <a:chExt cx="0" cy="0"/>
        </a:xfrm>
      </p:grpSpPr>
      <p:sp>
        <p:nvSpPr>
          <p:cNvPr id="43" name="Titolo Testo"/>
          <p:cNvSpPr txBox="1"/>
          <p:nvPr>
            <p:ph type="title"/>
          </p:nvPr>
        </p:nvSpPr>
        <p:spPr>
          <a:prstGeom prst="rect">
            <a:avLst/>
          </a:prstGeom>
        </p:spPr>
        <p:txBody>
          <a:bodyPr/>
          <a:lstStyle/>
          <a:p>
            <a:pPr/>
            <a:r>
              <a:t>Titolo Testo</a:t>
            </a:r>
          </a:p>
        </p:txBody>
      </p:sp>
      <p:sp>
        <p:nvSpPr>
          <p:cNvPr id="44" name="Corpo livello uno…"/>
          <p:cNvSpPr txBox="1"/>
          <p:nvPr>
            <p:ph type="body" sz="half" idx="1"/>
          </p:nvPr>
        </p:nvSpPr>
        <p:spPr>
          <a:xfrm>
            <a:off x="457200" y="1920084"/>
            <a:ext cx="4038600" cy="4434842"/>
          </a:xfrm>
          <a:prstGeom prst="rect">
            <a:avLst/>
          </a:prstGeom>
        </p:spPr>
        <p:txBody>
          <a:bodyPr/>
          <a:lstStyle>
            <a:lvl3pPr marL="988466" indent="-320954"/>
            <a:lvl4pPr marL="1282191" indent="-303783"/>
            <a:lvl5pPr marL="1556511" indent="-303783"/>
          </a:lstStyle>
          <a:p>
            <a:pPr/>
            <a:r>
              <a:t>Corpo livello uno</a:t>
            </a:r>
          </a:p>
          <a:p>
            <a:pPr lvl="1"/>
            <a:r>
              <a:t>Corpo livello due</a:t>
            </a:r>
          </a:p>
          <a:p>
            <a:pPr lvl="2"/>
            <a:r>
              <a:t>Corpo livello tre</a:t>
            </a:r>
          </a:p>
          <a:p>
            <a:pPr lvl="3"/>
            <a:r>
              <a:t>Corpo livello quattro</a:t>
            </a:r>
          </a:p>
          <a:p>
            <a:pPr lvl="4"/>
            <a:r>
              <a:t>Corpo livello cinque</a:t>
            </a:r>
          </a:p>
        </p:txBody>
      </p:sp>
      <p:sp>
        <p:nvSpPr>
          <p:cNvPr id="45"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fronto">
    <p:spTree>
      <p:nvGrpSpPr>
        <p:cNvPr id="1" name=""/>
        <p:cNvGrpSpPr/>
        <p:nvPr/>
      </p:nvGrpSpPr>
      <p:grpSpPr>
        <a:xfrm>
          <a:off x="0" y="0"/>
          <a:ext cx="0" cy="0"/>
          <a:chOff x="0" y="0"/>
          <a:chExt cx="0" cy="0"/>
        </a:xfrm>
      </p:grpSpPr>
      <p:sp>
        <p:nvSpPr>
          <p:cNvPr id="52" name="Titolo Testo"/>
          <p:cNvSpPr txBox="1"/>
          <p:nvPr>
            <p:ph type="title"/>
          </p:nvPr>
        </p:nvSpPr>
        <p:spPr>
          <a:prstGeom prst="rect">
            <a:avLst/>
          </a:prstGeom>
        </p:spPr>
        <p:txBody>
          <a:bodyPr/>
          <a:lstStyle/>
          <a:p>
            <a:pPr/>
            <a:r>
              <a:t>Titolo Testo</a:t>
            </a:r>
          </a:p>
        </p:txBody>
      </p:sp>
      <p:sp>
        <p:nvSpPr>
          <p:cNvPr id="53" name="Corpo livello uno…"/>
          <p:cNvSpPr txBox="1"/>
          <p:nvPr>
            <p:ph type="body" sz="quarter" idx="1"/>
          </p:nvPr>
        </p:nvSpPr>
        <p:spPr>
          <a:xfrm>
            <a:off x="457200" y="1855247"/>
            <a:ext cx="4040188" cy="659353"/>
          </a:xfrm>
          <a:prstGeom prst="rect">
            <a:avLst/>
          </a:prstGeom>
        </p:spPr>
        <p:txBody>
          <a:bodyPr lIns="0" tIns="0" rIns="0" bIns="0" anchor="ctr"/>
          <a:lstStyle>
            <a:lvl1pPr marL="0" indent="0">
              <a:spcBef>
                <a:spcPts val="500"/>
              </a:spcBef>
              <a:buClrTx/>
              <a:buSzTx/>
              <a:buNone/>
              <a:defRPr b="1" sz="2400">
                <a:solidFill>
                  <a:srgbClr val="464653"/>
                </a:solidFill>
              </a:defRPr>
            </a:lvl1pPr>
            <a:lvl2pPr marL="0" indent="393192">
              <a:spcBef>
                <a:spcPts val="500"/>
              </a:spcBef>
              <a:buClrTx/>
              <a:buSzTx/>
              <a:buNone/>
              <a:defRPr b="1" sz="2400">
                <a:solidFill>
                  <a:srgbClr val="464653"/>
                </a:solidFill>
              </a:defRPr>
            </a:lvl2pPr>
            <a:lvl3pPr marL="0" indent="667511">
              <a:spcBef>
                <a:spcPts val="500"/>
              </a:spcBef>
              <a:buClrTx/>
              <a:buSzTx/>
              <a:buNone/>
              <a:defRPr b="1" sz="2400">
                <a:solidFill>
                  <a:srgbClr val="464653"/>
                </a:solidFill>
              </a:defRPr>
            </a:lvl3pPr>
            <a:lvl4pPr marL="0" indent="978408">
              <a:spcBef>
                <a:spcPts val="500"/>
              </a:spcBef>
              <a:buClrTx/>
              <a:buSzTx/>
              <a:buNone/>
              <a:defRPr b="1" sz="2400">
                <a:solidFill>
                  <a:srgbClr val="464653"/>
                </a:solidFill>
              </a:defRPr>
            </a:lvl4pPr>
            <a:lvl5pPr marL="0" indent="1252727">
              <a:spcBef>
                <a:spcPts val="500"/>
              </a:spcBef>
              <a:buClrTx/>
              <a:buSzTx/>
              <a:buNone/>
              <a:defRPr b="1" sz="2400">
                <a:solidFill>
                  <a:srgbClr val="464653"/>
                </a:solidFill>
              </a:defRPr>
            </a:lvl5pPr>
          </a:lstStyle>
          <a:p>
            <a:pPr/>
            <a:r>
              <a:t>Corpo livello uno</a:t>
            </a:r>
          </a:p>
          <a:p>
            <a:pPr lvl="1"/>
            <a:r>
              <a:t>Corpo livello due</a:t>
            </a:r>
          </a:p>
          <a:p>
            <a:pPr lvl="2"/>
            <a:r>
              <a:t>Corpo livello tre</a:t>
            </a:r>
          </a:p>
          <a:p>
            <a:pPr lvl="3"/>
            <a:r>
              <a:t>Corpo livello quattro</a:t>
            </a:r>
          </a:p>
          <a:p>
            <a:pPr lvl="4"/>
            <a:r>
              <a:t>Corpo livello cinque</a:t>
            </a:r>
          </a:p>
        </p:txBody>
      </p:sp>
      <p:sp>
        <p:nvSpPr>
          <p:cNvPr id="54" name="Segnaposto testo 3"/>
          <p:cNvSpPr/>
          <p:nvPr>
            <p:ph type="body" sz="quarter" idx="13"/>
          </p:nvPr>
        </p:nvSpPr>
        <p:spPr>
          <a:xfrm>
            <a:off x="4645025" y="1859757"/>
            <a:ext cx="4041775" cy="654844"/>
          </a:xfrm>
          <a:prstGeom prst="rect">
            <a:avLst/>
          </a:prstGeom>
        </p:spPr>
        <p:txBody>
          <a:bodyPr lIns="0" tIns="0" rIns="0" bIns="0" anchor="ctr"/>
          <a:lstStyle/>
          <a:p>
            <a:pPr marL="0" indent="0">
              <a:spcBef>
                <a:spcPts val="500"/>
              </a:spcBef>
              <a:buClrTx/>
              <a:buSzTx/>
              <a:buNone/>
              <a:defRPr b="1" sz="2400">
                <a:solidFill>
                  <a:srgbClr val="464653"/>
                </a:solidFill>
              </a:defRPr>
            </a:pPr>
          </a:p>
        </p:txBody>
      </p:sp>
      <p:sp>
        <p:nvSpPr>
          <p:cNvPr id="55"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olo titolo">
    <p:spTree>
      <p:nvGrpSpPr>
        <p:cNvPr id="1" name=""/>
        <p:cNvGrpSpPr/>
        <p:nvPr/>
      </p:nvGrpSpPr>
      <p:grpSpPr>
        <a:xfrm>
          <a:off x="0" y="0"/>
          <a:ext cx="0" cy="0"/>
          <a:chOff x="0" y="0"/>
          <a:chExt cx="0" cy="0"/>
        </a:xfrm>
      </p:grpSpPr>
      <p:sp>
        <p:nvSpPr>
          <p:cNvPr id="62" name="Titolo Testo"/>
          <p:cNvSpPr txBox="1"/>
          <p:nvPr>
            <p:ph type="title"/>
          </p:nvPr>
        </p:nvSpPr>
        <p:spPr>
          <a:xfrm>
            <a:off x="457200" y="704087"/>
            <a:ext cx="8305800" cy="1143001"/>
          </a:xfrm>
          <a:prstGeom prst="rect">
            <a:avLst/>
          </a:prstGeom>
        </p:spPr>
        <p:txBody>
          <a:bodyPr/>
          <a:lstStyle/>
          <a:p>
            <a:pPr/>
            <a:r>
              <a:t>Titolo Testo</a:t>
            </a:r>
          </a:p>
        </p:txBody>
      </p:sp>
      <p:sp>
        <p:nvSpPr>
          <p:cNvPr id="63"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Vuota">
    <p:spTree>
      <p:nvGrpSpPr>
        <p:cNvPr id="1" name=""/>
        <p:cNvGrpSpPr/>
        <p:nvPr/>
      </p:nvGrpSpPr>
      <p:grpSpPr>
        <a:xfrm>
          <a:off x="0" y="0"/>
          <a:ext cx="0" cy="0"/>
          <a:chOff x="0" y="0"/>
          <a:chExt cx="0" cy="0"/>
        </a:xfrm>
      </p:grpSpPr>
      <p:sp>
        <p:nvSpPr>
          <p:cNvPr id="70"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uto con didascalia">
    <p:spTree>
      <p:nvGrpSpPr>
        <p:cNvPr id="1" name=""/>
        <p:cNvGrpSpPr/>
        <p:nvPr/>
      </p:nvGrpSpPr>
      <p:grpSpPr>
        <a:xfrm>
          <a:off x="0" y="0"/>
          <a:ext cx="0" cy="0"/>
          <a:chOff x="0" y="0"/>
          <a:chExt cx="0" cy="0"/>
        </a:xfrm>
      </p:grpSpPr>
      <p:sp>
        <p:nvSpPr>
          <p:cNvPr id="77" name="Titolo Testo"/>
          <p:cNvSpPr txBox="1"/>
          <p:nvPr>
            <p:ph type="title"/>
          </p:nvPr>
        </p:nvSpPr>
        <p:spPr>
          <a:xfrm>
            <a:off x="685800" y="514351"/>
            <a:ext cx="2743200" cy="1162051"/>
          </a:xfrm>
          <a:prstGeom prst="rect">
            <a:avLst/>
          </a:prstGeom>
        </p:spPr>
        <p:txBody>
          <a:bodyPr/>
          <a:lstStyle>
            <a:lvl1pPr>
              <a:defRPr sz="2600"/>
            </a:lvl1pPr>
          </a:lstStyle>
          <a:p>
            <a:pPr/>
            <a:r>
              <a:t>Titolo Testo</a:t>
            </a:r>
          </a:p>
        </p:txBody>
      </p:sp>
      <p:sp>
        <p:nvSpPr>
          <p:cNvPr id="78" name="Corpo livello uno…"/>
          <p:cNvSpPr txBox="1"/>
          <p:nvPr>
            <p:ph type="body" sz="half" idx="1"/>
          </p:nvPr>
        </p:nvSpPr>
        <p:spPr>
          <a:xfrm>
            <a:off x="685800" y="1676400"/>
            <a:ext cx="2743200" cy="4572000"/>
          </a:xfrm>
          <a:prstGeom prst="rect">
            <a:avLst/>
          </a:prstGeom>
        </p:spPr>
        <p:txBody>
          <a:bodyPr lIns="18288" tIns="18288" rIns="18288" bIns="18288"/>
          <a:lstStyle>
            <a:lvl1pPr marL="0" indent="0">
              <a:spcBef>
                <a:spcPts val="300"/>
              </a:spcBef>
              <a:buClrTx/>
              <a:buSzTx/>
              <a:buNone/>
              <a:defRPr sz="1400"/>
            </a:lvl1pPr>
            <a:lvl2pPr marL="0" indent="640080">
              <a:spcBef>
                <a:spcPts val="300"/>
              </a:spcBef>
              <a:buClrTx/>
              <a:buSzTx/>
              <a:buNone/>
              <a:defRPr sz="1400"/>
            </a:lvl2pPr>
            <a:lvl3pPr marL="0" indent="914400">
              <a:spcBef>
                <a:spcPts val="300"/>
              </a:spcBef>
              <a:buClrTx/>
              <a:buSzTx/>
              <a:buNone/>
              <a:defRPr sz="1400"/>
            </a:lvl3pPr>
            <a:lvl4pPr marL="0" indent="1188719">
              <a:spcBef>
                <a:spcPts val="300"/>
              </a:spcBef>
              <a:buClrTx/>
              <a:buSzTx/>
              <a:buNone/>
              <a:defRPr sz="1400"/>
            </a:lvl4pPr>
            <a:lvl5pPr marL="0" indent="1463039">
              <a:spcBef>
                <a:spcPts val="300"/>
              </a:spcBef>
              <a:buClrTx/>
              <a:buSzTx/>
              <a:buNone/>
              <a:defRPr sz="1400"/>
            </a:lvl5pPr>
          </a:lstStyle>
          <a:p>
            <a:pPr/>
            <a:r>
              <a:t>Corpo livello uno</a:t>
            </a:r>
          </a:p>
          <a:p>
            <a:pPr lvl="1"/>
            <a:r>
              <a:t>Corpo livello due</a:t>
            </a:r>
          </a:p>
          <a:p>
            <a:pPr lvl="2"/>
            <a:r>
              <a:t>Corpo livello tre</a:t>
            </a:r>
          </a:p>
          <a:p>
            <a:pPr lvl="3"/>
            <a:r>
              <a:t>Corpo livello quattro</a:t>
            </a:r>
          </a:p>
          <a:p>
            <a:pPr lvl="4"/>
            <a:r>
              <a:t>Corpo livello cinque</a:t>
            </a:r>
          </a:p>
        </p:txBody>
      </p:sp>
      <p:sp>
        <p:nvSpPr>
          <p:cNvPr id="79"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Immagine con didascalia">
    <p:spTree>
      <p:nvGrpSpPr>
        <p:cNvPr id="1" name=""/>
        <p:cNvGrpSpPr/>
        <p:nvPr/>
      </p:nvGrpSpPr>
      <p:grpSpPr>
        <a:xfrm>
          <a:off x="0" y="0"/>
          <a:ext cx="0" cy="0"/>
          <a:chOff x="0" y="0"/>
          <a:chExt cx="0" cy="0"/>
        </a:xfrm>
      </p:grpSpPr>
      <p:sp>
        <p:nvSpPr>
          <p:cNvPr id="86" name="Ritaglia e arrotonda singolo angolo rettangolo 8"/>
          <p:cNvSpPr/>
          <p:nvPr/>
        </p:nvSpPr>
        <p:spPr>
          <a:xfrm flipV="1" rot="420000">
            <a:off x="3165753" y="1108076"/>
            <a:ext cx="5257801" cy="41148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0984" y="0"/>
                </a:lnTo>
                <a:lnTo>
                  <a:pt x="21600" y="788"/>
                </a:lnTo>
                <a:lnTo>
                  <a:pt x="21600" y="21600"/>
                </a:lnTo>
                <a:lnTo>
                  <a:pt x="0" y="21600"/>
                </a:lnTo>
                <a:lnTo>
                  <a:pt x="0" y="0"/>
                </a:lnTo>
                <a:close/>
              </a:path>
            </a:pathLst>
          </a:custGeom>
          <a:solidFill>
            <a:srgbClr val="FFFFFF"/>
          </a:solidFill>
          <a:ln w="3175" cap="rnd">
            <a:solidFill>
              <a:srgbClr val="C0C0C0"/>
            </a:solidFill>
          </a:ln>
          <a:effectLst>
            <a:outerShdw sx="100000" sy="100000" kx="0" ky="0" algn="b" rotWithShape="0" blurRad="63500" dist="38500" dir="7500000">
              <a:srgbClr val="000000">
                <a:alpha val="25000"/>
              </a:srgbClr>
            </a:outerShdw>
          </a:effectLst>
        </p:spPr>
        <p:txBody>
          <a:bodyPr lIns="45719" rIns="45719" anchor="ctr"/>
          <a:lstStyle/>
          <a:p>
            <a:pPr algn="ctr">
              <a:defRPr>
                <a:solidFill>
                  <a:srgbClr val="FFFFFF"/>
                </a:solidFill>
              </a:defRPr>
            </a:pPr>
          </a:p>
        </p:txBody>
      </p:sp>
      <p:sp>
        <p:nvSpPr>
          <p:cNvPr id="87" name="Triangolo rettangolo 11"/>
          <p:cNvSpPr/>
          <p:nvPr/>
        </p:nvSpPr>
        <p:spPr>
          <a:xfrm flipV="1" rot="420000">
            <a:off x="8004133" y="5359768"/>
            <a:ext cx="155449" cy="15544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0" y="0"/>
                </a:lnTo>
                <a:close/>
              </a:path>
            </a:pathLst>
          </a:custGeom>
          <a:solidFill>
            <a:srgbClr val="FFFFFF"/>
          </a:solidFill>
          <a:ln w="12700">
            <a:solidFill>
              <a:srgbClr val="FFFFFF"/>
            </a:solidFill>
            <a:bevel/>
          </a:ln>
          <a:effectLst>
            <a:outerShdw sx="100000" sy="100000" kx="0" ky="0" algn="b" rotWithShape="0" blurRad="25400" dist="6350" dir="12900000">
              <a:srgbClr val="000000">
                <a:alpha val="47000"/>
              </a:srgbClr>
            </a:outerShdw>
          </a:effectLst>
        </p:spPr>
        <p:txBody>
          <a:bodyPr lIns="45719" rIns="45719" anchor="ctr"/>
          <a:lstStyle/>
          <a:p>
            <a:pPr algn="ctr">
              <a:defRPr>
                <a:solidFill>
                  <a:srgbClr val="FFFFFF"/>
                </a:solidFill>
              </a:defRPr>
            </a:pPr>
          </a:p>
        </p:txBody>
      </p:sp>
      <p:sp>
        <p:nvSpPr>
          <p:cNvPr id="88" name="Titolo Testo"/>
          <p:cNvSpPr txBox="1"/>
          <p:nvPr>
            <p:ph type="title"/>
          </p:nvPr>
        </p:nvSpPr>
        <p:spPr>
          <a:xfrm>
            <a:off x="609600" y="1176995"/>
            <a:ext cx="2212849" cy="1582623"/>
          </a:xfrm>
          <a:prstGeom prst="rect">
            <a:avLst/>
          </a:prstGeom>
        </p:spPr>
        <p:txBody>
          <a:bodyPr lIns="45719" tIns="45719" rIns="45719" bIns="45719"/>
          <a:lstStyle>
            <a:lvl1pPr>
              <a:defRPr b="1" sz="2000"/>
            </a:lvl1pPr>
          </a:lstStyle>
          <a:p>
            <a:pPr/>
            <a:r>
              <a:t>Titolo Testo</a:t>
            </a:r>
          </a:p>
        </p:txBody>
      </p:sp>
      <p:sp>
        <p:nvSpPr>
          <p:cNvPr id="89" name="Corpo livello uno…"/>
          <p:cNvSpPr txBox="1"/>
          <p:nvPr>
            <p:ph type="body" sz="quarter" idx="1"/>
          </p:nvPr>
        </p:nvSpPr>
        <p:spPr>
          <a:xfrm>
            <a:off x="609600" y="2828785"/>
            <a:ext cx="2209800" cy="2179321"/>
          </a:xfrm>
          <a:prstGeom prst="rect">
            <a:avLst/>
          </a:prstGeom>
        </p:spPr>
        <p:txBody>
          <a:bodyPr/>
          <a:lstStyle>
            <a:lvl1pPr marL="0" indent="0">
              <a:spcBef>
                <a:spcPts val="200"/>
              </a:spcBef>
              <a:buClrTx/>
              <a:buSzTx/>
              <a:buNone/>
              <a:defRPr sz="1300"/>
            </a:lvl1pPr>
            <a:lvl2pPr>
              <a:spcBef>
                <a:spcPts val="200"/>
              </a:spcBef>
              <a:buClrTx/>
              <a:defRPr sz="1300"/>
            </a:lvl2pPr>
            <a:lvl3pPr marL="988466" indent="-320954">
              <a:spcBef>
                <a:spcPts val="200"/>
              </a:spcBef>
              <a:buClrTx/>
              <a:defRPr sz="1300"/>
            </a:lvl3pPr>
            <a:lvl4pPr marL="1282191" indent="-303783">
              <a:spcBef>
                <a:spcPts val="200"/>
              </a:spcBef>
              <a:buClrTx/>
              <a:defRPr sz="1300"/>
            </a:lvl4pPr>
            <a:lvl5pPr marL="1556511" indent="-303783">
              <a:spcBef>
                <a:spcPts val="200"/>
              </a:spcBef>
              <a:buClrTx/>
              <a:defRPr sz="1300"/>
            </a:lvl5pPr>
          </a:lstStyle>
          <a:p>
            <a:pPr/>
            <a:r>
              <a:t>Corpo livello uno</a:t>
            </a:r>
          </a:p>
          <a:p>
            <a:pPr lvl="1"/>
            <a:r>
              <a:t>Corpo livello due</a:t>
            </a:r>
          </a:p>
          <a:p>
            <a:pPr lvl="2"/>
            <a:r>
              <a:t>Corpo livello tre</a:t>
            </a:r>
          </a:p>
          <a:p>
            <a:pPr lvl="3"/>
            <a:r>
              <a:t>Corpo livello quattro</a:t>
            </a:r>
          </a:p>
          <a:p>
            <a:pPr lvl="4"/>
            <a:r>
              <a:t>Corpo livello cinque</a:t>
            </a:r>
          </a:p>
        </p:txBody>
      </p:sp>
      <p:sp>
        <p:nvSpPr>
          <p:cNvPr id="90" name="Segnaposto immagine 2"/>
          <p:cNvSpPr/>
          <p:nvPr>
            <p:ph type="pic" sz="half" idx="13"/>
          </p:nvPr>
        </p:nvSpPr>
        <p:spPr>
          <a:xfrm rot="420000">
            <a:off x="3485793" y="1199516"/>
            <a:ext cx="4617721" cy="3931922"/>
          </a:xfrm>
          <a:prstGeom prst="rect">
            <a:avLst/>
          </a:prstGeom>
          <a:ln w="3175" cap="rnd">
            <a:solidFill>
              <a:srgbClr val="C0C0C0"/>
            </a:solidFill>
            <a:round/>
          </a:ln>
        </p:spPr>
        <p:txBody>
          <a:bodyPr lIns="91439" rIns="91439">
            <a:noAutofit/>
          </a:bodyPr>
          <a:lstStyle/>
          <a:p>
            <a:pPr/>
          </a:p>
        </p:txBody>
      </p:sp>
      <p:sp>
        <p:nvSpPr>
          <p:cNvPr id="91" name="Figura a mano libera 9"/>
          <p:cNvSpPr/>
          <p:nvPr/>
        </p:nvSpPr>
        <p:spPr>
          <a:xfrm flipV="1">
            <a:off x="-9525" y="5816599"/>
            <a:ext cx="9163051" cy="1041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 y="66"/>
                </a:moveTo>
                <a:lnTo>
                  <a:pt x="9513" y="0"/>
                </a:lnTo>
                <a:cubicBezTo>
                  <a:pt x="10276" y="3326"/>
                  <a:pt x="14325" y="12084"/>
                  <a:pt x="16368" y="12084"/>
                </a:cubicBezTo>
                <a:cubicBezTo>
                  <a:pt x="18412" y="12084"/>
                  <a:pt x="20679" y="5005"/>
                  <a:pt x="21578" y="1811"/>
                </a:cubicBezTo>
                <a:lnTo>
                  <a:pt x="21600" y="7013"/>
                </a:lnTo>
                <a:cubicBezTo>
                  <a:pt x="21218" y="8462"/>
                  <a:pt x="18771" y="14521"/>
                  <a:pt x="16099" y="14455"/>
                </a:cubicBezTo>
                <a:cubicBezTo>
                  <a:pt x="13427" y="14389"/>
                  <a:pt x="8252" y="5433"/>
                  <a:pt x="5568" y="6618"/>
                </a:cubicBezTo>
                <a:cubicBezTo>
                  <a:pt x="2807" y="6882"/>
                  <a:pt x="1010" y="15871"/>
                  <a:pt x="0" y="21600"/>
                </a:cubicBezTo>
                <a:lnTo>
                  <a:pt x="22" y="66"/>
                </a:lnTo>
                <a:close/>
              </a:path>
            </a:pathLst>
          </a:custGeom>
          <a:gradFill>
            <a:gsLst>
              <a:gs pos="0">
                <a:srgbClr val="718799">
                  <a:alpha val="45000"/>
                </a:srgbClr>
              </a:gs>
              <a:gs pos="100000">
                <a:srgbClr val="D2DD56">
                  <a:alpha val="55000"/>
                </a:srgbClr>
              </a:gs>
            </a:gsLst>
            <a:lin ang="5400000"/>
          </a:gradFill>
          <a:ln w="12700">
            <a:miter lim="400000"/>
          </a:ln>
        </p:spPr>
        <p:txBody>
          <a:bodyPr lIns="45719" rIns="45719"/>
          <a:lstStyle/>
          <a:p>
            <a:pPr/>
          </a:p>
        </p:txBody>
      </p:sp>
      <p:sp>
        <p:nvSpPr>
          <p:cNvPr id="92" name="Figura a mano libera 10"/>
          <p:cNvSpPr/>
          <p:nvPr/>
        </p:nvSpPr>
        <p:spPr>
          <a:xfrm flipV="1">
            <a:off x="4381500" y="6250788"/>
            <a:ext cx="4762501" cy="607213"/>
          </a:xfrm>
          <a:custGeom>
            <a:avLst/>
            <a:gdLst/>
            <a:ahLst/>
            <a:cxnLst>
              <a:cxn ang="0">
                <a:pos x="wd2" y="hd2"/>
              </a:cxn>
              <a:cxn ang="5400000">
                <a:pos x="wd2" y="hd2"/>
              </a:cxn>
              <a:cxn ang="10800000">
                <a:pos x="wd2" y="hd2"/>
              </a:cxn>
              <a:cxn ang="16200000">
                <a:pos x="wd2" y="hd2"/>
              </a:cxn>
            </a:cxnLst>
            <a:rect l="0" t="0" r="r" b="b"/>
            <a:pathLst>
              <a:path w="21600" h="20552" fill="norm" stroke="1" extrusionOk="0">
                <a:moveTo>
                  <a:pt x="0" y="0"/>
                </a:moveTo>
                <a:cubicBezTo>
                  <a:pt x="1253" y="3703"/>
                  <a:pt x="8410" y="19349"/>
                  <a:pt x="12010" y="20475"/>
                </a:cubicBezTo>
                <a:cubicBezTo>
                  <a:pt x="15610" y="21600"/>
                  <a:pt x="20002" y="10128"/>
                  <a:pt x="21600" y="6752"/>
                </a:cubicBezTo>
                <a:lnTo>
                  <a:pt x="21600" y="218"/>
                </a:lnTo>
                <a:lnTo>
                  <a:pt x="0" y="0"/>
                </a:lnTo>
                <a:close/>
              </a:path>
            </a:pathLst>
          </a:custGeom>
          <a:gradFill>
            <a:gsLst>
              <a:gs pos="0">
                <a:srgbClr val="A2AA4F">
                  <a:alpha val="30000"/>
                </a:srgbClr>
              </a:gs>
              <a:gs pos="80000">
                <a:srgbClr val="83A2BC">
                  <a:alpha val="45000"/>
                </a:srgbClr>
              </a:gs>
            </a:gsLst>
            <a:lin ang="5400000"/>
          </a:gradFill>
          <a:ln w="12700">
            <a:miter lim="400000"/>
          </a:ln>
        </p:spPr>
        <p:txBody>
          <a:bodyPr lIns="45719" rIns="45719"/>
          <a:lstStyle/>
          <a:p>
            <a:pPr/>
          </a:p>
        </p:txBody>
      </p:sp>
      <p:sp>
        <p:nvSpPr>
          <p:cNvPr id="93"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blipFill rotWithShape="1">
          <a:blip r:embed="rId2"/>
          <a:srcRect l="0" t="0" r="0" b="0"/>
          <a:tile tx="0" ty="0" sx="100000" sy="100000" flip="none" algn="tl"/>
        </a:blipFill>
      </p:bgPr>
    </p:bg>
    <p:spTree>
      <p:nvGrpSpPr>
        <p:cNvPr id="1" name=""/>
        <p:cNvGrpSpPr/>
        <p:nvPr/>
      </p:nvGrpSpPr>
      <p:grpSpPr>
        <a:xfrm>
          <a:off x="0" y="0"/>
          <a:ext cx="0" cy="0"/>
          <a:chOff x="0" y="0"/>
          <a:chExt cx="0" cy="0"/>
        </a:xfrm>
      </p:grpSpPr>
      <p:sp>
        <p:nvSpPr>
          <p:cNvPr id="2" name="Figura a mano libera 6"/>
          <p:cNvSpPr/>
          <p:nvPr/>
        </p:nvSpPr>
        <p:spPr>
          <a:xfrm>
            <a:off x="-9525" y="-7144"/>
            <a:ext cx="9163051" cy="1041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2" y="66"/>
                </a:moveTo>
                <a:lnTo>
                  <a:pt x="9513" y="0"/>
                </a:lnTo>
                <a:cubicBezTo>
                  <a:pt x="10276" y="3326"/>
                  <a:pt x="14325" y="12084"/>
                  <a:pt x="16368" y="12084"/>
                </a:cubicBezTo>
                <a:cubicBezTo>
                  <a:pt x="18412" y="12084"/>
                  <a:pt x="20679" y="5005"/>
                  <a:pt x="21578" y="1811"/>
                </a:cubicBezTo>
                <a:lnTo>
                  <a:pt x="21600" y="7013"/>
                </a:lnTo>
                <a:cubicBezTo>
                  <a:pt x="21218" y="8462"/>
                  <a:pt x="18771" y="14521"/>
                  <a:pt x="16099" y="14455"/>
                </a:cubicBezTo>
                <a:cubicBezTo>
                  <a:pt x="13427" y="14389"/>
                  <a:pt x="8252" y="5433"/>
                  <a:pt x="5568" y="6618"/>
                </a:cubicBezTo>
                <a:cubicBezTo>
                  <a:pt x="2807" y="6882"/>
                  <a:pt x="1010" y="15871"/>
                  <a:pt x="0" y="21600"/>
                </a:cubicBezTo>
                <a:lnTo>
                  <a:pt x="22" y="66"/>
                </a:lnTo>
                <a:close/>
              </a:path>
            </a:pathLst>
          </a:custGeom>
          <a:gradFill>
            <a:gsLst>
              <a:gs pos="0">
                <a:srgbClr val="718799">
                  <a:alpha val="45000"/>
                </a:srgbClr>
              </a:gs>
              <a:gs pos="100000">
                <a:srgbClr val="D2DD56">
                  <a:alpha val="55000"/>
                </a:srgbClr>
              </a:gs>
            </a:gsLst>
            <a:lin ang="5400000"/>
          </a:gradFill>
          <a:ln w="12700">
            <a:miter lim="400000"/>
          </a:ln>
        </p:spPr>
        <p:txBody>
          <a:bodyPr lIns="45719" rIns="45719"/>
          <a:lstStyle/>
          <a:p>
            <a:pPr/>
          </a:p>
        </p:txBody>
      </p:sp>
      <p:sp>
        <p:nvSpPr>
          <p:cNvPr id="3" name="Figura a mano libera 7"/>
          <p:cNvSpPr/>
          <p:nvPr/>
        </p:nvSpPr>
        <p:spPr>
          <a:xfrm>
            <a:off x="4381500" y="-7145"/>
            <a:ext cx="4762501" cy="607213"/>
          </a:xfrm>
          <a:custGeom>
            <a:avLst/>
            <a:gdLst/>
            <a:ahLst/>
            <a:cxnLst>
              <a:cxn ang="0">
                <a:pos x="wd2" y="hd2"/>
              </a:cxn>
              <a:cxn ang="5400000">
                <a:pos x="wd2" y="hd2"/>
              </a:cxn>
              <a:cxn ang="10800000">
                <a:pos x="wd2" y="hd2"/>
              </a:cxn>
              <a:cxn ang="16200000">
                <a:pos x="wd2" y="hd2"/>
              </a:cxn>
            </a:cxnLst>
            <a:rect l="0" t="0" r="r" b="b"/>
            <a:pathLst>
              <a:path w="21600" h="20552" fill="norm" stroke="1" extrusionOk="0">
                <a:moveTo>
                  <a:pt x="0" y="0"/>
                </a:moveTo>
                <a:cubicBezTo>
                  <a:pt x="1253" y="3703"/>
                  <a:pt x="8410" y="19349"/>
                  <a:pt x="12010" y="20475"/>
                </a:cubicBezTo>
                <a:cubicBezTo>
                  <a:pt x="15610" y="21600"/>
                  <a:pt x="20002" y="10128"/>
                  <a:pt x="21600" y="6752"/>
                </a:cubicBezTo>
                <a:lnTo>
                  <a:pt x="21600" y="218"/>
                </a:lnTo>
                <a:lnTo>
                  <a:pt x="0" y="0"/>
                </a:lnTo>
                <a:close/>
              </a:path>
            </a:pathLst>
          </a:custGeom>
          <a:gradFill>
            <a:gsLst>
              <a:gs pos="0">
                <a:srgbClr val="A2AA4F">
                  <a:alpha val="30000"/>
                </a:srgbClr>
              </a:gs>
              <a:gs pos="80000">
                <a:srgbClr val="83A2BC">
                  <a:alpha val="45000"/>
                </a:srgbClr>
              </a:gs>
            </a:gsLst>
            <a:lin ang="5400000"/>
          </a:gradFill>
          <a:ln w="12700">
            <a:miter lim="400000"/>
          </a:ln>
        </p:spPr>
        <p:txBody>
          <a:bodyPr lIns="45719" rIns="45719"/>
          <a:lstStyle/>
          <a:p>
            <a:pPr/>
          </a:p>
        </p:txBody>
      </p:sp>
      <p:grpSp>
        <p:nvGrpSpPr>
          <p:cNvPr id="6" name="Gruppo 1"/>
          <p:cNvGrpSpPr/>
          <p:nvPr/>
        </p:nvGrpSpPr>
        <p:grpSpPr>
          <a:xfrm>
            <a:off x="-29295" y="-16113"/>
            <a:ext cx="9197179" cy="1058653"/>
            <a:chOff x="0" y="0"/>
            <a:chExt cx="9197178" cy="1058652"/>
          </a:xfrm>
        </p:grpSpPr>
        <p:sp>
          <p:nvSpPr>
            <p:cNvPr id="4" name="Figura a mano libera 11"/>
            <p:cNvSpPr/>
            <p:nvPr/>
          </p:nvSpPr>
          <p:spPr>
            <a:xfrm rot="21435692">
              <a:off x="9616" y="218536"/>
              <a:ext cx="9163051" cy="621581"/>
            </a:xfrm>
            <a:custGeom>
              <a:avLst/>
              <a:gdLst/>
              <a:ahLst/>
              <a:cxnLst>
                <a:cxn ang="0">
                  <a:pos x="wd2" y="hd2"/>
                </a:cxn>
                <a:cxn ang="5400000">
                  <a:pos x="wd2" y="hd2"/>
                </a:cxn>
                <a:cxn ang="10800000">
                  <a:pos x="wd2" y="hd2"/>
                </a:cxn>
                <a:cxn ang="16200000">
                  <a:pos x="wd2" y="hd2"/>
                </a:cxn>
              </a:cxnLst>
              <a:rect l="0" t="0" r="r" b="b"/>
              <a:pathLst>
                <a:path w="21600" h="20680" fill="norm" stroke="1" extrusionOk="0">
                  <a:moveTo>
                    <a:pt x="0" y="19778"/>
                  </a:moveTo>
                  <a:cubicBezTo>
                    <a:pt x="1055" y="15110"/>
                    <a:pt x="3454" y="5630"/>
                    <a:pt x="6017" y="5774"/>
                  </a:cubicBezTo>
                  <a:cubicBezTo>
                    <a:pt x="8581" y="5917"/>
                    <a:pt x="12783" y="21600"/>
                    <a:pt x="15380" y="20638"/>
                  </a:cubicBezTo>
                  <a:cubicBezTo>
                    <a:pt x="17978" y="19675"/>
                    <a:pt x="20305" y="4300"/>
                    <a:pt x="21600" y="0"/>
                  </a:cubicBezTo>
                </a:path>
              </a:pathLst>
            </a:custGeom>
            <a:noFill/>
            <a:ln w="10795" cap="flat">
              <a:solidFill>
                <a:srgbClr val="A2B08F">
                  <a:alpha val="78000"/>
                </a:srgbClr>
              </a:solidFill>
              <a:prstDash val="solid"/>
              <a:round/>
            </a:ln>
            <a:effectLst/>
          </p:spPr>
          <p:txBody>
            <a:bodyPr wrap="square" lIns="45719" tIns="45719" rIns="45719" bIns="45719" numCol="1" anchor="t">
              <a:noAutofit/>
            </a:bodyPr>
            <a:lstStyle/>
            <a:p>
              <a:pPr/>
            </a:p>
          </p:txBody>
        </p:sp>
        <p:sp>
          <p:nvSpPr>
            <p:cNvPr id="5" name="Figura a mano libera 12"/>
            <p:cNvSpPr/>
            <p:nvPr/>
          </p:nvSpPr>
          <p:spPr>
            <a:xfrm rot="21435692">
              <a:off x="14474" y="291986"/>
              <a:ext cx="9175813" cy="507809"/>
            </a:xfrm>
            <a:custGeom>
              <a:avLst/>
              <a:gdLst/>
              <a:ahLst/>
              <a:cxnLst>
                <a:cxn ang="0">
                  <a:pos x="wd2" y="hd2"/>
                </a:cxn>
                <a:cxn ang="5400000">
                  <a:pos x="wd2" y="hd2"/>
                </a:cxn>
                <a:cxn ang="10800000">
                  <a:pos x="wd2" y="hd2"/>
                </a:cxn>
                <a:cxn ang="16200000">
                  <a:pos x="wd2" y="hd2"/>
                </a:cxn>
              </a:cxnLst>
              <a:rect l="0" t="0" r="r" b="b"/>
              <a:pathLst>
                <a:path w="21600" h="20682" fill="norm" stroke="1" extrusionOk="0">
                  <a:moveTo>
                    <a:pt x="0" y="18514"/>
                  </a:moveTo>
                  <a:cubicBezTo>
                    <a:pt x="1023" y="16364"/>
                    <a:pt x="3563" y="5413"/>
                    <a:pt x="6136" y="5767"/>
                  </a:cubicBezTo>
                  <a:cubicBezTo>
                    <a:pt x="8710" y="6121"/>
                    <a:pt x="12864" y="21600"/>
                    <a:pt x="15441" y="20639"/>
                  </a:cubicBezTo>
                  <a:cubicBezTo>
                    <a:pt x="18019" y="19678"/>
                    <a:pt x="20319" y="4300"/>
                    <a:pt x="21600" y="0"/>
                  </a:cubicBezTo>
                </a:path>
              </a:pathLst>
            </a:custGeom>
            <a:noFill/>
            <a:ln w="9525" cap="flat">
              <a:solidFill>
                <a:srgbClr val="CDC9A4">
                  <a:alpha val="78000"/>
                </a:srgbClr>
              </a:solidFill>
              <a:prstDash val="solid"/>
              <a:round/>
            </a:ln>
            <a:effectLst/>
          </p:spPr>
          <p:txBody>
            <a:bodyPr wrap="square" lIns="45719" tIns="45719" rIns="45719" bIns="45719" numCol="1" anchor="t">
              <a:noAutofit/>
            </a:bodyPr>
            <a:lstStyle/>
            <a:p>
              <a:pPr/>
            </a:p>
          </p:txBody>
        </p:sp>
      </p:grpSp>
      <p:sp>
        <p:nvSpPr>
          <p:cNvPr id="7" name="Titolo Testo"/>
          <p:cNvSpPr txBox="1"/>
          <p:nvPr>
            <p:ph type="title"/>
          </p:nvPr>
        </p:nvSpPr>
        <p:spPr>
          <a:xfrm>
            <a:off x="457200" y="70408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normAutofit fontScale="100000" lnSpcReduction="0"/>
          </a:bodyPr>
          <a:lstStyle/>
          <a:p>
            <a:pPr/>
            <a:r>
              <a:t>Titolo Testo</a:t>
            </a:r>
          </a:p>
        </p:txBody>
      </p:sp>
      <p:sp>
        <p:nvSpPr>
          <p:cNvPr id="8" name="Corpo livello uno…"/>
          <p:cNvSpPr txBox="1"/>
          <p:nvPr>
            <p:ph type="body" idx="1"/>
          </p:nvPr>
        </p:nvSpPr>
        <p:spPr>
          <a:xfrm>
            <a:off x="457200" y="1935479"/>
            <a:ext cx="8229600" cy="4389121"/>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Corpo livello uno</a:t>
            </a:r>
          </a:p>
          <a:p>
            <a:pPr lvl="1"/>
            <a:r>
              <a:t>Corpo livello due</a:t>
            </a:r>
          </a:p>
          <a:p>
            <a:pPr lvl="2"/>
            <a:r>
              <a:t>Corpo livello tre</a:t>
            </a:r>
          </a:p>
          <a:p>
            <a:pPr lvl="3"/>
            <a:r>
              <a:t>Corpo livello quattro</a:t>
            </a:r>
          </a:p>
          <a:p>
            <a:pPr lvl="4"/>
            <a:r>
              <a:t>Corpo livello cinque</a:t>
            </a:r>
          </a:p>
        </p:txBody>
      </p:sp>
      <p:sp>
        <p:nvSpPr>
          <p:cNvPr id="9" name="Numero diapositiva"/>
          <p:cNvSpPr txBox="1"/>
          <p:nvPr>
            <p:ph type="sldNum" sz="quarter" idx="2"/>
          </p:nvPr>
        </p:nvSpPr>
        <p:spPr>
          <a:xfrm>
            <a:off x="8521700" y="6518275"/>
            <a:ext cx="165101" cy="203201"/>
          </a:xfrm>
          <a:prstGeom prst="rect">
            <a:avLst/>
          </a:prstGeom>
          <a:ln w="12700">
            <a:miter lim="400000"/>
          </a:ln>
        </p:spPr>
        <p:txBody>
          <a:bodyPr wrap="none" lIns="0" tIns="0" rIns="0" bIns="0" anchor="b">
            <a:spAutoFit/>
          </a:bodyPr>
          <a:lstStyle>
            <a:lvl1pPr algn="r">
              <a:defRPr sz="1200">
                <a:solidFill>
                  <a:srgbClr val="43434F"/>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Lst>
  <p:transition xmlns:p14="http://schemas.microsoft.com/office/powerpoint/2010/main" spd="med" advClick="1"/>
  <p:txStyles>
    <p:titleStyle>
      <a:lvl1pPr marL="0" marR="0" indent="0" algn="l" defTabSz="914400" rtl="0" latinLnBrk="0">
        <a:lnSpc>
          <a:spcPct val="100000"/>
        </a:lnSpc>
        <a:spcBef>
          <a:spcPts val="0"/>
        </a:spcBef>
        <a:spcAft>
          <a:spcPts val="0"/>
        </a:spcAft>
        <a:buClrTx/>
        <a:buSzTx/>
        <a:buFontTx/>
        <a:buNone/>
        <a:tabLst/>
        <a:defRPr b="0" baseline="0" cap="none" i="0" spc="0" strike="noStrike" sz="5000" u="none">
          <a:ln>
            <a:noFill/>
          </a:ln>
          <a:solidFill>
            <a:srgbClr val="464653"/>
          </a:solidFill>
          <a:uFillTx/>
          <a:latin typeface="Calibri"/>
          <a:ea typeface="Calibri"/>
          <a:cs typeface="Calibri"/>
          <a:sym typeface="Calibri"/>
        </a:defRPr>
      </a:lvl1pPr>
      <a:lvl2pPr marL="0" marR="0" indent="0" algn="l" defTabSz="914400" rtl="0" latinLnBrk="0">
        <a:lnSpc>
          <a:spcPct val="100000"/>
        </a:lnSpc>
        <a:spcBef>
          <a:spcPts val="0"/>
        </a:spcBef>
        <a:spcAft>
          <a:spcPts val="0"/>
        </a:spcAft>
        <a:buClrTx/>
        <a:buSzTx/>
        <a:buFontTx/>
        <a:buNone/>
        <a:tabLst/>
        <a:defRPr b="0" baseline="0" cap="none" i="0" spc="0" strike="noStrike" sz="5000" u="none">
          <a:ln>
            <a:noFill/>
          </a:ln>
          <a:solidFill>
            <a:srgbClr val="464653"/>
          </a:solidFill>
          <a:uFillTx/>
          <a:latin typeface="Calibri"/>
          <a:ea typeface="Calibri"/>
          <a:cs typeface="Calibri"/>
          <a:sym typeface="Calibri"/>
        </a:defRPr>
      </a:lvl2pPr>
      <a:lvl3pPr marL="0" marR="0" indent="0" algn="l" defTabSz="914400" rtl="0" latinLnBrk="0">
        <a:lnSpc>
          <a:spcPct val="100000"/>
        </a:lnSpc>
        <a:spcBef>
          <a:spcPts val="0"/>
        </a:spcBef>
        <a:spcAft>
          <a:spcPts val="0"/>
        </a:spcAft>
        <a:buClrTx/>
        <a:buSzTx/>
        <a:buFontTx/>
        <a:buNone/>
        <a:tabLst/>
        <a:defRPr b="0" baseline="0" cap="none" i="0" spc="0" strike="noStrike" sz="5000" u="none">
          <a:ln>
            <a:noFill/>
          </a:ln>
          <a:solidFill>
            <a:srgbClr val="464653"/>
          </a:solidFill>
          <a:uFillTx/>
          <a:latin typeface="Calibri"/>
          <a:ea typeface="Calibri"/>
          <a:cs typeface="Calibri"/>
          <a:sym typeface="Calibri"/>
        </a:defRPr>
      </a:lvl3pPr>
      <a:lvl4pPr marL="0" marR="0" indent="0" algn="l" defTabSz="914400" rtl="0" latinLnBrk="0">
        <a:lnSpc>
          <a:spcPct val="100000"/>
        </a:lnSpc>
        <a:spcBef>
          <a:spcPts val="0"/>
        </a:spcBef>
        <a:spcAft>
          <a:spcPts val="0"/>
        </a:spcAft>
        <a:buClrTx/>
        <a:buSzTx/>
        <a:buFontTx/>
        <a:buNone/>
        <a:tabLst/>
        <a:defRPr b="0" baseline="0" cap="none" i="0" spc="0" strike="noStrike" sz="5000" u="none">
          <a:ln>
            <a:noFill/>
          </a:ln>
          <a:solidFill>
            <a:srgbClr val="464653"/>
          </a:solidFill>
          <a:uFillTx/>
          <a:latin typeface="Calibri"/>
          <a:ea typeface="Calibri"/>
          <a:cs typeface="Calibri"/>
          <a:sym typeface="Calibri"/>
        </a:defRPr>
      </a:lvl4pPr>
      <a:lvl5pPr marL="0" marR="0" indent="0" algn="l" defTabSz="914400" rtl="0" latinLnBrk="0">
        <a:lnSpc>
          <a:spcPct val="100000"/>
        </a:lnSpc>
        <a:spcBef>
          <a:spcPts val="0"/>
        </a:spcBef>
        <a:spcAft>
          <a:spcPts val="0"/>
        </a:spcAft>
        <a:buClrTx/>
        <a:buSzTx/>
        <a:buFontTx/>
        <a:buNone/>
        <a:tabLst/>
        <a:defRPr b="0" baseline="0" cap="none" i="0" spc="0" strike="noStrike" sz="5000" u="none">
          <a:ln>
            <a:noFill/>
          </a:ln>
          <a:solidFill>
            <a:srgbClr val="464653"/>
          </a:solidFill>
          <a:uFillTx/>
          <a:latin typeface="Calibri"/>
          <a:ea typeface="Calibri"/>
          <a:cs typeface="Calibri"/>
          <a:sym typeface="Calibri"/>
        </a:defRPr>
      </a:lvl5pPr>
      <a:lvl6pPr marL="0" marR="0" indent="0" algn="l" defTabSz="914400" rtl="0" latinLnBrk="0">
        <a:lnSpc>
          <a:spcPct val="100000"/>
        </a:lnSpc>
        <a:spcBef>
          <a:spcPts val="0"/>
        </a:spcBef>
        <a:spcAft>
          <a:spcPts val="0"/>
        </a:spcAft>
        <a:buClrTx/>
        <a:buSzTx/>
        <a:buFontTx/>
        <a:buNone/>
        <a:tabLst/>
        <a:defRPr b="0" baseline="0" cap="none" i="0" spc="0" strike="noStrike" sz="5000" u="none">
          <a:ln>
            <a:noFill/>
          </a:ln>
          <a:solidFill>
            <a:srgbClr val="464653"/>
          </a:solidFill>
          <a:uFillTx/>
          <a:latin typeface="Calibri"/>
          <a:ea typeface="Calibri"/>
          <a:cs typeface="Calibri"/>
          <a:sym typeface="Calibri"/>
        </a:defRPr>
      </a:lvl6pPr>
      <a:lvl7pPr marL="0" marR="0" indent="0" algn="l" defTabSz="914400" rtl="0" latinLnBrk="0">
        <a:lnSpc>
          <a:spcPct val="100000"/>
        </a:lnSpc>
        <a:spcBef>
          <a:spcPts val="0"/>
        </a:spcBef>
        <a:spcAft>
          <a:spcPts val="0"/>
        </a:spcAft>
        <a:buClrTx/>
        <a:buSzTx/>
        <a:buFontTx/>
        <a:buNone/>
        <a:tabLst/>
        <a:defRPr b="0" baseline="0" cap="none" i="0" spc="0" strike="noStrike" sz="5000" u="none">
          <a:ln>
            <a:noFill/>
          </a:ln>
          <a:solidFill>
            <a:srgbClr val="464653"/>
          </a:solidFill>
          <a:uFillTx/>
          <a:latin typeface="Calibri"/>
          <a:ea typeface="Calibri"/>
          <a:cs typeface="Calibri"/>
          <a:sym typeface="Calibri"/>
        </a:defRPr>
      </a:lvl7pPr>
      <a:lvl8pPr marL="0" marR="0" indent="0" algn="l" defTabSz="914400" rtl="0" latinLnBrk="0">
        <a:lnSpc>
          <a:spcPct val="100000"/>
        </a:lnSpc>
        <a:spcBef>
          <a:spcPts val="0"/>
        </a:spcBef>
        <a:spcAft>
          <a:spcPts val="0"/>
        </a:spcAft>
        <a:buClrTx/>
        <a:buSzTx/>
        <a:buFontTx/>
        <a:buNone/>
        <a:tabLst/>
        <a:defRPr b="0" baseline="0" cap="none" i="0" spc="0" strike="noStrike" sz="5000" u="none">
          <a:ln>
            <a:noFill/>
          </a:ln>
          <a:solidFill>
            <a:srgbClr val="464653"/>
          </a:solidFill>
          <a:uFillTx/>
          <a:latin typeface="Calibri"/>
          <a:ea typeface="Calibri"/>
          <a:cs typeface="Calibri"/>
          <a:sym typeface="Calibri"/>
        </a:defRPr>
      </a:lvl8pPr>
      <a:lvl9pPr marL="0" marR="0" indent="0" algn="l" defTabSz="914400" rtl="0" latinLnBrk="0">
        <a:lnSpc>
          <a:spcPct val="100000"/>
        </a:lnSpc>
        <a:spcBef>
          <a:spcPts val="0"/>
        </a:spcBef>
        <a:spcAft>
          <a:spcPts val="0"/>
        </a:spcAft>
        <a:buClrTx/>
        <a:buSzTx/>
        <a:buFontTx/>
        <a:buNone/>
        <a:tabLst/>
        <a:defRPr b="0" baseline="0" cap="none" i="0" spc="0" strike="noStrike" sz="5000" u="none">
          <a:ln>
            <a:noFill/>
          </a:ln>
          <a:solidFill>
            <a:srgbClr val="464653"/>
          </a:solidFill>
          <a:uFillTx/>
          <a:latin typeface="Calibri"/>
          <a:ea typeface="Calibri"/>
          <a:cs typeface="Calibri"/>
          <a:sym typeface="Calibri"/>
        </a:defRPr>
      </a:lvl9pPr>
    </p:titleStyle>
    <p:bodyStyle>
      <a:lvl1pPr marL="274320" marR="0" indent="-274320" algn="l" defTabSz="914400" rtl="0" latinLnBrk="0">
        <a:lnSpc>
          <a:spcPct val="100000"/>
        </a:lnSpc>
        <a:spcBef>
          <a:spcPts val="600"/>
        </a:spcBef>
        <a:spcAft>
          <a:spcPts val="0"/>
        </a:spcAft>
        <a:buClr>
          <a:schemeClr val="accent3"/>
        </a:buClr>
        <a:buSzPct val="95000"/>
        <a:buFontTx/>
        <a:buChar char="●"/>
        <a:tabLst/>
        <a:defRPr b="0" baseline="0" cap="none" i="0" spc="0" strike="noStrike" sz="2600" u="none">
          <a:ln>
            <a:noFill/>
          </a:ln>
          <a:solidFill>
            <a:srgbClr val="000000"/>
          </a:solidFill>
          <a:uFillTx/>
          <a:latin typeface="+mj-lt"/>
          <a:ea typeface="+mj-ea"/>
          <a:cs typeface="+mj-cs"/>
          <a:sym typeface="Constantia"/>
        </a:defRPr>
      </a:lvl1pPr>
      <a:lvl2pPr marL="660654" marR="0" indent="-267461" algn="l" defTabSz="914400" rtl="0" latinLnBrk="0">
        <a:lnSpc>
          <a:spcPct val="100000"/>
        </a:lnSpc>
        <a:spcBef>
          <a:spcPts val="600"/>
        </a:spcBef>
        <a:spcAft>
          <a:spcPts val="0"/>
        </a:spcAft>
        <a:buClr>
          <a:schemeClr val="accent3"/>
        </a:buClr>
        <a:buSzPct val="85000"/>
        <a:buFontTx/>
        <a:buChar char="●"/>
        <a:tabLst/>
        <a:defRPr b="0" baseline="0" cap="none" i="0" spc="0" strike="noStrike" sz="2600" u="none">
          <a:ln>
            <a:noFill/>
          </a:ln>
          <a:solidFill>
            <a:srgbClr val="000000"/>
          </a:solidFill>
          <a:uFillTx/>
          <a:latin typeface="+mj-lt"/>
          <a:ea typeface="+mj-ea"/>
          <a:cs typeface="+mj-cs"/>
          <a:sym typeface="Constantia"/>
        </a:defRPr>
      </a:lvl2pPr>
      <a:lvl3pPr marL="973182" marR="0" indent="-305670" algn="l" defTabSz="914400" rtl="0" latinLnBrk="0">
        <a:lnSpc>
          <a:spcPct val="100000"/>
        </a:lnSpc>
        <a:spcBef>
          <a:spcPts val="600"/>
        </a:spcBef>
        <a:spcAft>
          <a:spcPts val="0"/>
        </a:spcAft>
        <a:buClr>
          <a:schemeClr val="accent3"/>
        </a:buClr>
        <a:buSzPct val="70000"/>
        <a:buFontTx/>
        <a:buChar char="●"/>
        <a:tabLst/>
        <a:defRPr b="0" baseline="0" cap="none" i="0" spc="0" strike="noStrike" sz="2600" u="none">
          <a:ln>
            <a:noFill/>
          </a:ln>
          <a:solidFill>
            <a:srgbClr val="000000"/>
          </a:solidFill>
          <a:uFillTx/>
          <a:latin typeface="+mj-lt"/>
          <a:ea typeface="+mj-ea"/>
          <a:cs typeface="+mj-cs"/>
          <a:sym typeface="Constantia"/>
        </a:defRPr>
      </a:lvl3pPr>
      <a:lvl4pPr marL="1251813" marR="0" indent="-273405" algn="l" defTabSz="914400" rtl="0" latinLnBrk="0">
        <a:lnSpc>
          <a:spcPct val="100000"/>
        </a:lnSpc>
        <a:spcBef>
          <a:spcPts val="600"/>
        </a:spcBef>
        <a:spcAft>
          <a:spcPts val="0"/>
        </a:spcAft>
        <a:buClr>
          <a:schemeClr val="accent3"/>
        </a:buClr>
        <a:buSzPct val="65000"/>
        <a:buFontTx/>
        <a:buChar char="●"/>
        <a:tabLst/>
        <a:defRPr b="0" baseline="0" cap="none" i="0" spc="0" strike="noStrike" sz="2600" u="none">
          <a:ln>
            <a:noFill/>
          </a:ln>
          <a:solidFill>
            <a:srgbClr val="000000"/>
          </a:solidFill>
          <a:uFillTx/>
          <a:latin typeface="+mj-lt"/>
          <a:ea typeface="+mj-ea"/>
          <a:cs typeface="+mj-cs"/>
          <a:sym typeface="Constantia"/>
        </a:defRPr>
      </a:lvl4pPr>
      <a:lvl5pPr marL="1526133" marR="0" indent="-273405" algn="l" defTabSz="914400" rtl="0" latinLnBrk="0">
        <a:lnSpc>
          <a:spcPct val="100000"/>
        </a:lnSpc>
        <a:spcBef>
          <a:spcPts val="600"/>
        </a:spcBef>
        <a:spcAft>
          <a:spcPts val="0"/>
        </a:spcAft>
        <a:buClr>
          <a:schemeClr val="accent3"/>
        </a:buClr>
        <a:buSzPct val="65000"/>
        <a:buFontTx/>
        <a:buChar char="●"/>
        <a:tabLst/>
        <a:defRPr b="0" baseline="0" cap="none" i="0" spc="0" strike="noStrike" sz="2600" u="none">
          <a:ln>
            <a:noFill/>
          </a:ln>
          <a:solidFill>
            <a:srgbClr val="000000"/>
          </a:solidFill>
          <a:uFillTx/>
          <a:latin typeface="+mj-lt"/>
          <a:ea typeface="+mj-ea"/>
          <a:cs typeface="+mj-cs"/>
          <a:sym typeface="Constantia"/>
        </a:defRPr>
      </a:lvl5pPr>
      <a:lvl6pPr marL="1830832" marR="0" indent="-303783" algn="l" defTabSz="914400" rtl="0" latinLnBrk="0">
        <a:lnSpc>
          <a:spcPct val="100000"/>
        </a:lnSpc>
        <a:spcBef>
          <a:spcPts val="600"/>
        </a:spcBef>
        <a:spcAft>
          <a:spcPts val="0"/>
        </a:spcAft>
        <a:buClr>
          <a:schemeClr val="accent3"/>
        </a:buClr>
        <a:buSzPct val="80000"/>
        <a:buFontTx/>
        <a:buChar char="●"/>
        <a:tabLst/>
        <a:defRPr b="0" baseline="0" cap="none" i="0" spc="0" strike="noStrike" sz="2600" u="none">
          <a:ln>
            <a:noFill/>
          </a:ln>
          <a:solidFill>
            <a:srgbClr val="000000"/>
          </a:solidFill>
          <a:uFillTx/>
          <a:latin typeface="+mj-lt"/>
          <a:ea typeface="+mj-ea"/>
          <a:cs typeface="+mj-cs"/>
          <a:sym typeface="Constantia"/>
        </a:defRPr>
      </a:lvl6pPr>
      <a:lvl7pPr marL="2034539" marR="0" indent="-297179" algn="l" defTabSz="914400" rtl="0" latinLnBrk="0">
        <a:lnSpc>
          <a:spcPct val="100000"/>
        </a:lnSpc>
        <a:spcBef>
          <a:spcPts val="600"/>
        </a:spcBef>
        <a:spcAft>
          <a:spcPts val="0"/>
        </a:spcAft>
        <a:buClr>
          <a:schemeClr val="accent3"/>
        </a:buClr>
        <a:buSzPct val="80000"/>
        <a:buFontTx/>
        <a:buChar char="●"/>
        <a:tabLst/>
        <a:defRPr b="0" baseline="0" cap="none" i="0" spc="0" strike="noStrike" sz="2600" u="none">
          <a:ln>
            <a:noFill/>
          </a:ln>
          <a:solidFill>
            <a:srgbClr val="000000"/>
          </a:solidFill>
          <a:uFillTx/>
          <a:latin typeface="+mj-lt"/>
          <a:ea typeface="+mj-ea"/>
          <a:cs typeface="+mj-cs"/>
          <a:sym typeface="Constantia"/>
        </a:defRPr>
      </a:lvl7pPr>
      <a:lvl8pPr marL="2308860" marR="0" indent="-297179" algn="l" defTabSz="914400" rtl="0" latinLnBrk="0">
        <a:lnSpc>
          <a:spcPct val="100000"/>
        </a:lnSpc>
        <a:spcBef>
          <a:spcPts val="600"/>
        </a:spcBef>
        <a:spcAft>
          <a:spcPts val="0"/>
        </a:spcAft>
        <a:buClr>
          <a:schemeClr val="accent3"/>
        </a:buClr>
        <a:buSzPct val="100000"/>
        <a:buFontTx/>
        <a:buChar char="•"/>
        <a:tabLst/>
        <a:defRPr b="0" baseline="0" cap="none" i="0" spc="0" strike="noStrike" sz="2600" u="none">
          <a:ln>
            <a:noFill/>
          </a:ln>
          <a:solidFill>
            <a:srgbClr val="000000"/>
          </a:solidFill>
          <a:uFillTx/>
          <a:latin typeface="+mj-lt"/>
          <a:ea typeface="+mj-ea"/>
          <a:cs typeface="+mj-cs"/>
          <a:sym typeface="Constantia"/>
        </a:defRPr>
      </a:lvl8pPr>
      <a:lvl9pPr marL="2625634" marR="0" indent="-339634" algn="l" defTabSz="914400" rtl="0" latinLnBrk="0">
        <a:lnSpc>
          <a:spcPct val="100000"/>
        </a:lnSpc>
        <a:spcBef>
          <a:spcPts val="600"/>
        </a:spcBef>
        <a:spcAft>
          <a:spcPts val="0"/>
        </a:spcAft>
        <a:buClr>
          <a:schemeClr val="accent3"/>
        </a:buClr>
        <a:buSzPct val="100000"/>
        <a:buFontTx/>
        <a:buChar char="•"/>
        <a:tabLst/>
        <a:defRPr b="0" baseline="0" cap="none" i="0" spc="0" strike="noStrike" sz="2600" u="none">
          <a:ln>
            <a:noFill/>
          </a:ln>
          <a:solidFill>
            <a:srgbClr val="000000"/>
          </a:solidFill>
          <a:uFillTx/>
          <a:latin typeface="+mj-lt"/>
          <a:ea typeface="+mj-ea"/>
          <a:cs typeface="+mj-cs"/>
          <a:sym typeface="Constantia"/>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onstantia"/>
        </a:defRPr>
      </a:lvl1pPr>
      <a:lvl2pPr marL="0" marR="0" indent="4572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onstantia"/>
        </a:defRPr>
      </a:lvl2pPr>
      <a:lvl3pPr marL="0" marR="0" indent="9144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onstantia"/>
        </a:defRPr>
      </a:lvl3pPr>
      <a:lvl4pPr marL="0" marR="0" indent="13716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onstantia"/>
        </a:defRPr>
      </a:lvl4pPr>
      <a:lvl5pPr marL="0" marR="0" indent="18288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onstantia"/>
        </a:defRPr>
      </a:lvl5pPr>
      <a:lvl6pPr marL="0" marR="0" indent="22860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onstantia"/>
        </a:defRPr>
      </a:lvl6pPr>
      <a:lvl7pPr marL="0" marR="0" indent="27432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onstantia"/>
        </a:defRPr>
      </a:lvl7pPr>
      <a:lvl8pPr marL="0" marR="0" indent="32004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onstantia"/>
        </a:defRPr>
      </a:lvl8pPr>
      <a:lvl9pPr marL="0" marR="0" indent="36576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Constantia"/>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image" Target="../media/image9.jpeg"/></Relationships>

</file>

<file path=ppt/slides/_rels/slide1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9.jpeg"/></Relationships>

</file>

<file path=ppt/slides/_rels/slide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image" Target="../media/image3.jpeg"/></Relationships>

</file>

<file path=ppt/slides/_rels/slide3.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5.jpeg"/></Relationships>

</file>

<file path=ppt/slides/_rels/slide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6.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9.xml.rels><?xml version="1.0" encoding="UTF-8"?>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2" name="Titolo 1"/>
          <p:cNvSpPr txBox="1"/>
          <p:nvPr>
            <p:ph type="ctrTitle"/>
          </p:nvPr>
        </p:nvSpPr>
        <p:spPr>
          <a:xfrm>
            <a:off x="533400" y="1371600"/>
            <a:ext cx="7851648" cy="1828800"/>
          </a:xfrm>
          <a:prstGeom prst="rect">
            <a:avLst/>
          </a:prstGeom>
        </p:spPr>
        <p:txBody>
          <a:bodyPr/>
          <a:lstStyle>
            <a:lvl1pPr defTabSz="795527">
              <a:defRPr b="0" sz="7656">
                <a:solidFill>
                  <a:srgbClr val="00B050"/>
                </a:solidFill>
                <a:effectLst>
                  <a:outerShdw sx="100000" sy="100000" kx="0" ky="0" algn="b" rotWithShape="0" blurRad="33147" dist="22098" dir="5400000">
                    <a:srgbClr val="000000">
                      <a:alpha val="43000"/>
                    </a:srgbClr>
                  </a:outerShdw>
                </a:effectLst>
                <a:latin typeface="Chiller"/>
                <a:ea typeface="Chiller"/>
                <a:cs typeface="Chiller"/>
                <a:sym typeface="Chiller"/>
              </a:defRPr>
            </a:lvl1pPr>
          </a:lstStyle>
          <a:p>
            <a:pPr/>
            <a:r>
              <a:t>Adotta uno scienziato</a:t>
            </a:r>
          </a:p>
        </p:txBody>
      </p:sp>
      <p:sp>
        <p:nvSpPr>
          <p:cNvPr id="103" name="Sottotitolo 2"/>
          <p:cNvSpPr txBox="1"/>
          <p:nvPr>
            <p:ph type="subTitle" sz="half" idx="1"/>
          </p:nvPr>
        </p:nvSpPr>
        <p:spPr>
          <a:xfrm>
            <a:off x="533400" y="3228536"/>
            <a:ext cx="7854696" cy="1752601"/>
          </a:xfrm>
          <a:prstGeom prst="rect">
            <a:avLst/>
          </a:prstGeom>
        </p:spPr>
        <p:txBody>
          <a:bodyPr/>
          <a:lstStyle>
            <a:lvl1pPr>
              <a:defRPr>
                <a:solidFill>
                  <a:srgbClr val="FF0000"/>
                </a:solidFill>
                <a:latin typeface="Algerian"/>
                <a:ea typeface="Algerian"/>
                <a:cs typeface="Algerian"/>
                <a:sym typeface="Algerian"/>
              </a:defRPr>
            </a:lvl1pPr>
          </a:lstStyle>
          <a:p>
            <a:pPr/>
            <a:r>
              <a:t>Compito di fisica</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0" presetID="19" grpId="1" fill="hold">
                                  <p:stCondLst>
                                    <p:cond delay="0"/>
                                  </p:stCondLst>
                                  <p:iterate type="el" backwards="0">
                                    <p:tmAbs val="0"/>
                                  </p:iterate>
                                  <p:childTnLst>
                                    <p:set>
                                      <p:cBhvr>
                                        <p:cTn id="6" fill="hold"/>
                                        <p:tgtEl>
                                          <p:spTgt spid="102"/>
                                        </p:tgtEl>
                                        <p:attrNameLst>
                                          <p:attrName>style.visibility</p:attrName>
                                        </p:attrNameLst>
                                      </p:cBhvr>
                                      <p:to>
                                        <p:strVal val="visible"/>
                                      </p:to>
                                    </p:set>
                                    <p:anim calcmode="lin" valueType="num">
                                      <p:cBhvr>
                                        <p:cTn id="7" dur="2000" fill="hold"/>
                                        <p:tgtEl>
                                          <p:spTgt spid="102"/>
                                        </p:tgtEl>
                                        <p:attrNameLst>
                                          <p:attrName>ppt_w</p:attrName>
                                        </p:attrNameLst>
                                      </p:cBhvr>
                                      <p:tavLst>
                                        <p:tav tm="0" fmla="#ppt_w*sin(2.5*pi*$)">
                                          <p:val>
                                            <p:fltVal val="0"/>
                                          </p:val>
                                        </p:tav>
                                        <p:tav tm="100000">
                                          <p:val>
                                            <p:fltVal val="1"/>
                                          </p:val>
                                        </p:tav>
                                      </p:tavLst>
                                    </p:anim>
                                    <p:anim calcmode="lin" valueType="num">
                                      <p:cBhvr>
                                        <p:cTn id="8" dur="2000" fill="hold"/>
                                        <p:tgtEl>
                                          <p:spTgt spid="10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02" grpId="1"/>
    </p:bldLst>
  </p:timing>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9" name="Titolo 1"/>
          <p:cNvSpPr txBox="1"/>
          <p:nvPr>
            <p:ph type="title"/>
          </p:nvPr>
        </p:nvSpPr>
        <p:spPr>
          <a:prstGeom prst="rect">
            <a:avLst/>
          </a:prstGeom>
        </p:spPr>
        <p:txBody>
          <a:bodyPr/>
          <a:lstStyle>
            <a:lvl1pPr algn="ctr">
              <a:defRPr>
                <a:latin typeface="Algerian"/>
                <a:ea typeface="Algerian"/>
                <a:cs typeface="Algerian"/>
                <a:sym typeface="Algerian"/>
              </a:defRPr>
            </a:lvl1pPr>
          </a:lstStyle>
          <a:p>
            <a:pPr/>
            <a:r>
              <a:t>Cosa studiava </a:t>
            </a:r>
          </a:p>
        </p:txBody>
      </p:sp>
      <p:sp>
        <p:nvSpPr>
          <p:cNvPr id="140" name="Segnaposto contenuto 2"/>
          <p:cNvSpPr txBox="1"/>
          <p:nvPr>
            <p:ph type="body" idx="1"/>
          </p:nvPr>
        </p:nvSpPr>
        <p:spPr>
          <a:xfrm>
            <a:off x="457200" y="1935479"/>
            <a:ext cx="8229600" cy="4389121"/>
          </a:xfrm>
          <a:prstGeom prst="rect">
            <a:avLst/>
          </a:prstGeom>
        </p:spPr>
        <p:txBody>
          <a:bodyPr/>
          <a:lstStyle/>
          <a:p>
            <a:pPr marL="0" indent="0" defTabSz="859536">
              <a:lnSpc>
                <a:spcPct val="90000"/>
              </a:lnSpc>
              <a:spcBef>
                <a:spcPts val="500"/>
              </a:spcBef>
              <a:buSzTx/>
              <a:buFont typeface="Wingdings 2"/>
              <a:buNone/>
              <a:defRPr sz="2256"/>
            </a:pPr>
            <a:r>
              <a:t>Nel 1922, scopre il lisozima: qualche settimana dopo aver messo del suo muco nasale su una capsula di Petri, nota che delle colture di microbi si erano sviluppate su tutta la piastra tranne che sulla sua secrezione. La scoperta della penicillina da parte di Fleming fu preceduta da alcuni studi sulle muffe nei decenni precedenti. Il primo report scientifico sulla capacità delle muffe di distruggere i batteri fu pubblicato da John Burton al St. Mary's Hospital di Londra nel 1870. Nel 1895 il capitano medico della Regia Marina Militare Italiana Vincenzo Tiberio pubblicò sugli </a:t>
            </a:r>
            <a:r>
              <a:rPr i="1"/>
              <a:t>Annali di Igiene Sperimentale</a:t>
            </a:r>
            <a:r>
              <a:t>, una rivista pubblicata in italiano, quindi poco diffusa, il suo lavoro sulle proprietà antibatteriche delle muffe, tra cui il Penicillium glaucum</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42" name="Picture 2" descr="Picture 2"/>
          <p:cNvPicPr>
            <a:picLocks noChangeAspect="1"/>
          </p:cNvPicPr>
          <p:nvPr/>
        </p:nvPicPr>
        <p:blipFill>
          <a:blip r:embed="rId2">
            <a:extLst/>
          </a:blip>
          <a:stretch>
            <a:fillRect/>
          </a:stretch>
        </p:blipFill>
        <p:spPr>
          <a:xfrm>
            <a:off x="827583" y="1412775"/>
            <a:ext cx="7572455" cy="4519180"/>
          </a:xfrm>
          <a:prstGeom prst="rect">
            <a:avLst/>
          </a:prstGeom>
          <a:ln w="12700">
            <a:miter lim="400000"/>
          </a:ln>
        </p:spPr>
      </p:pic>
      <p:sp>
        <p:nvSpPr>
          <p:cNvPr id="143" name="Fumetto 3 5"/>
          <p:cNvSpPr/>
          <p:nvPr/>
        </p:nvSpPr>
        <p:spPr>
          <a:xfrm>
            <a:off x="4067943" y="0"/>
            <a:ext cx="2016225" cy="1728192"/>
          </a:xfrm>
          <a:prstGeom prst="wedgeEllipseCallout">
            <a:avLst>
              <a:gd name="adj1" fmla="val -53555"/>
              <a:gd name="adj2" fmla="val 93979"/>
            </a:avLst>
          </a:prstGeom>
          <a:blipFill>
            <a:blip r:embed="rId3"/>
          </a:blipFill>
          <a:ln w="25400">
            <a:solidFill>
              <a:srgbClr val="535A77"/>
            </a:solidFill>
          </a:ln>
        </p:spPr>
        <p:txBody>
          <a:bodyPr lIns="45719" rIns="45719" anchor="ctr"/>
          <a:lstStyle/>
          <a:p>
            <a:pPr algn="ctr">
              <a:defRPr>
                <a:solidFill>
                  <a:srgbClr val="FFFFFF"/>
                </a:solidFill>
              </a:defRPr>
            </a:pPr>
          </a:p>
        </p:txBody>
      </p:sp>
      <p:sp>
        <p:nvSpPr>
          <p:cNvPr id="144" name="CasellaDiTesto 6"/>
          <p:cNvSpPr txBox="1"/>
          <p:nvPr/>
        </p:nvSpPr>
        <p:spPr>
          <a:xfrm>
            <a:off x="4355975" y="404664"/>
            <a:ext cx="1296145" cy="1005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a:solidFill>
                  <a:srgbClr val="FFFF00"/>
                </a:solidFill>
              </a:defRPr>
            </a:lvl1pPr>
          </a:lstStyle>
          <a:p>
            <a:pPr/>
            <a:r>
              <a:t>Ho scoperto il lisozima.</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46" name="Segnaposto contenuto 3" descr="Segnaposto contenuto 3"/>
          <p:cNvPicPr>
            <a:picLocks noChangeAspect="1"/>
          </p:cNvPicPr>
          <p:nvPr/>
        </p:nvPicPr>
        <p:blipFill>
          <a:blip r:embed="rId2">
            <a:extLst/>
          </a:blip>
          <a:srcRect l="0" t="0" r="0" b="0"/>
          <a:stretch>
            <a:fillRect/>
          </a:stretch>
        </p:blipFill>
        <p:spPr>
          <a:xfrm>
            <a:off x="1259631" y="2132856"/>
            <a:ext cx="3292080" cy="43894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1" y="0"/>
                </a:moveTo>
                <a:cubicBezTo>
                  <a:pt x="4837" y="0"/>
                  <a:pt x="0" y="4835"/>
                  <a:pt x="0" y="10800"/>
                </a:cubicBezTo>
                <a:cubicBezTo>
                  <a:pt x="0" y="16765"/>
                  <a:pt x="4837" y="21600"/>
                  <a:pt x="10801" y="21600"/>
                </a:cubicBezTo>
                <a:cubicBezTo>
                  <a:pt x="16766" y="21600"/>
                  <a:pt x="21600" y="16765"/>
                  <a:pt x="21600" y="10800"/>
                </a:cubicBezTo>
                <a:cubicBezTo>
                  <a:pt x="21600" y="4835"/>
                  <a:pt x="16766" y="0"/>
                  <a:pt x="10801" y="0"/>
                </a:cubicBezTo>
                <a:close/>
              </a:path>
            </a:pathLst>
          </a:custGeom>
          <a:ln w="12700">
            <a:miter lim="400000"/>
          </a:ln>
        </p:spPr>
      </p:pic>
      <p:sp>
        <p:nvSpPr>
          <p:cNvPr id="147" name="Fumetto 3 4"/>
          <p:cNvSpPr/>
          <p:nvPr/>
        </p:nvSpPr>
        <p:spPr>
          <a:xfrm>
            <a:off x="4860032" y="116632"/>
            <a:ext cx="2448273" cy="2736304"/>
          </a:xfrm>
          <a:prstGeom prst="wedgeEllipseCallout">
            <a:avLst>
              <a:gd name="adj1" fmla="val -107232"/>
              <a:gd name="adj2" fmla="val 86386"/>
            </a:avLst>
          </a:prstGeom>
          <a:blipFill>
            <a:blip r:embed="rId3"/>
          </a:blipFill>
          <a:ln w="25400">
            <a:solidFill>
              <a:srgbClr val="535A77"/>
            </a:solidFill>
          </a:ln>
        </p:spPr>
        <p:txBody>
          <a:bodyPr lIns="45719" rIns="45719" anchor="ctr"/>
          <a:lstStyle/>
          <a:p>
            <a:pPr algn="ctr">
              <a:defRPr>
                <a:solidFill>
                  <a:srgbClr val="FFFFFF"/>
                </a:solidFill>
              </a:defRPr>
            </a:pPr>
          </a:p>
        </p:txBody>
      </p:sp>
      <p:sp>
        <p:nvSpPr>
          <p:cNvPr id="148" name="CasellaDiTesto 5"/>
          <p:cNvSpPr txBox="1"/>
          <p:nvPr/>
        </p:nvSpPr>
        <p:spPr>
          <a:xfrm>
            <a:off x="5292080" y="476671"/>
            <a:ext cx="1584177" cy="2225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a:solidFill>
                  <a:srgbClr val="FFFF00"/>
                </a:solidFill>
              </a:defRPr>
            </a:lvl1pPr>
          </a:lstStyle>
          <a:p>
            <a:pPr/>
            <a:r>
              <a:t>Salve prof spero che le sia piaciuta questa breve ma interessante presentazione</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05" name="Titolo 1"/>
          <p:cNvSpPr txBox="1"/>
          <p:nvPr>
            <p:ph type="title"/>
          </p:nvPr>
        </p:nvSpPr>
        <p:spPr>
          <a:xfrm>
            <a:off x="467543" y="548679"/>
            <a:ext cx="8229601" cy="1143001"/>
          </a:xfrm>
          <a:prstGeom prst="rect">
            <a:avLst/>
          </a:prstGeom>
        </p:spPr>
        <p:txBody>
          <a:bodyPr/>
          <a:lstStyle/>
          <a:p>
            <a:pPr/>
          </a:p>
        </p:txBody>
      </p:sp>
      <p:pic>
        <p:nvPicPr>
          <p:cNvPr id="106" name="Picture 2" descr="Picture 2"/>
          <p:cNvPicPr>
            <a:picLocks noChangeAspect="1"/>
          </p:cNvPicPr>
          <p:nvPr/>
        </p:nvPicPr>
        <p:blipFill>
          <a:blip r:embed="rId2">
            <a:extLst/>
          </a:blip>
          <a:stretch>
            <a:fillRect/>
          </a:stretch>
        </p:blipFill>
        <p:spPr>
          <a:xfrm>
            <a:off x="323527" y="1784817"/>
            <a:ext cx="3096345" cy="1978221"/>
          </a:xfrm>
          <a:prstGeom prst="rect">
            <a:avLst/>
          </a:prstGeom>
          <a:ln w="12700">
            <a:miter lim="400000"/>
          </a:ln>
        </p:spPr>
      </p:pic>
      <p:pic>
        <p:nvPicPr>
          <p:cNvPr id="107" name="Picture 4" descr="Picture 4"/>
          <p:cNvPicPr>
            <a:picLocks noChangeAspect="1"/>
          </p:cNvPicPr>
          <p:nvPr/>
        </p:nvPicPr>
        <p:blipFill>
          <a:blip r:embed="rId3">
            <a:extLst/>
          </a:blip>
          <a:stretch>
            <a:fillRect/>
          </a:stretch>
        </p:blipFill>
        <p:spPr>
          <a:xfrm>
            <a:off x="6084168" y="2708919"/>
            <a:ext cx="2376265" cy="2166928"/>
          </a:xfrm>
          <a:prstGeom prst="rect">
            <a:avLst/>
          </a:prstGeom>
          <a:ln w="12700">
            <a:miter lim="400000"/>
          </a:ln>
        </p:spPr>
      </p:pic>
      <p:pic>
        <p:nvPicPr>
          <p:cNvPr id="108" name="Picture 6" descr="Picture 6"/>
          <p:cNvPicPr>
            <a:picLocks noChangeAspect="1"/>
          </p:cNvPicPr>
          <p:nvPr/>
        </p:nvPicPr>
        <p:blipFill>
          <a:blip r:embed="rId4">
            <a:extLst/>
          </a:blip>
          <a:stretch>
            <a:fillRect/>
          </a:stretch>
        </p:blipFill>
        <p:spPr>
          <a:xfrm>
            <a:off x="251519" y="4293096"/>
            <a:ext cx="3312369" cy="1897712"/>
          </a:xfrm>
          <a:prstGeom prst="rect">
            <a:avLst/>
          </a:prstGeom>
          <a:ln w="12700">
            <a:miter lim="400000"/>
          </a:ln>
        </p:spPr>
      </p:pic>
      <p:sp>
        <p:nvSpPr>
          <p:cNvPr id="109" name="Connettore 2 8"/>
          <p:cNvSpPr/>
          <p:nvPr/>
        </p:nvSpPr>
        <p:spPr>
          <a:xfrm>
            <a:off x="3419871" y="2773927"/>
            <a:ext cx="576065" cy="7000"/>
          </a:xfrm>
          <a:prstGeom prst="line">
            <a:avLst/>
          </a:prstGeom>
          <a:ln>
            <a:solidFill>
              <a:srgbClr val="535A77"/>
            </a:solidFill>
            <a:tailEnd type="triangle"/>
          </a:ln>
        </p:spPr>
        <p:txBody>
          <a:bodyPr lIns="45719" rIns="45719"/>
          <a:lstStyle/>
          <a:p>
            <a:pPr/>
          </a:p>
        </p:txBody>
      </p:sp>
      <p:sp>
        <p:nvSpPr>
          <p:cNvPr id="110" name="CasellaDiTesto 10"/>
          <p:cNvSpPr txBox="1"/>
          <p:nvPr/>
        </p:nvSpPr>
        <p:spPr>
          <a:xfrm>
            <a:off x="3995935" y="2420888"/>
            <a:ext cx="1080121" cy="1005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r>
              <a:t>Stephen Hawking</a:t>
            </a:r>
          </a:p>
        </p:txBody>
      </p:sp>
      <p:sp>
        <p:nvSpPr>
          <p:cNvPr id="111" name="Connettore 2 12"/>
          <p:cNvSpPr/>
          <p:nvPr/>
        </p:nvSpPr>
        <p:spPr>
          <a:xfrm>
            <a:off x="3563887" y="5241952"/>
            <a:ext cx="576065" cy="131265"/>
          </a:xfrm>
          <a:prstGeom prst="line">
            <a:avLst/>
          </a:prstGeom>
          <a:ln>
            <a:solidFill>
              <a:srgbClr val="535A77"/>
            </a:solidFill>
            <a:tailEnd type="triangle"/>
          </a:ln>
        </p:spPr>
        <p:txBody>
          <a:bodyPr lIns="45719" rIns="45719"/>
          <a:lstStyle/>
          <a:p>
            <a:pPr/>
          </a:p>
        </p:txBody>
      </p:sp>
      <p:sp>
        <p:nvSpPr>
          <p:cNvPr id="112" name="CasellaDiTesto 14"/>
          <p:cNvSpPr txBox="1"/>
          <p:nvPr/>
        </p:nvSpPr>
        <p:spPr>
          <a:xfrm>
            <a:off x="4211959" y="5373215"/>
            <a:ext cx="864097" cy="701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r>
              <a:t>Nikola</a:t>
            </a:r>
          </a:p>
          <a:p>
            <a:pPr/>
            <a:r>
              <a:t>Tesla.</a:t>
            </a:r>
          </a:p>
        </p:txBody>
      </p:sp>
      <p:sp>
        <p:nvSpPr>
          <p:cNvPr id="113" name="Connettore 2 16"/>
          <p:cNvSpPr/>
          <p:nvPr/>
        </p:nvSpPr>
        <p:spPr>
          <a:xfrm>
            <a:off x="7272300" y="4875846"/>
            <a:ext cx="36005" cy="569378"/>
          </a:xfrm>
          <a:prstGeom prst="line">
            <a:avLst/>
          </a:prstGeom>
          <a:ln>
            <a:solidFill>
              <a:srgbClr val="535A77"/>
            </a:solidFill>
            <a:tailEnd type="triangle"/>
          </a:ln>
        </p:spPr>
        <p:txBody>
          <a:bodyPr lIns="45719" rIns="45719"/>
          <a:lstStyle/>
          <a:p>
            <a:pPr/>
          </a:p>
        </p:txBody>
      </p:sp>
      <p:sp>
        <p:nvSpPr>
          <p:cNvPr id="114" name="CasellaDiTesto 17"/>
          <p:cNvSpPr txBox="1"/>
          <p:nvPr/>
        </p:nvSpPr>
        <p:spPr>
          <a:xfrm>
            <a:off x="6804248" y="5589239"/>
            <a:ext cx="1224137" cy="701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r>
              <a:t>Alexander fleming.</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6" name="Titolo 1"/>
          <p:cNvSpPr txBox="1"/>
          <p:nvPr>
            <p:ph type="title"/>
          </p:nvPr>
        </p:nvSpPr>
        <p:spPr>
          <a:prstGeom prst="rect">
            <a:avLst/>
          </a:prstGeom>
        </p:spPr>
        <p:txBody>
          <a:bodyPr/>
          <a:lstStyle/>
          <a:p>
            <a:pPr algn="ctr">
              <a:defRPr>
                <a:latin typeface="Algerian"/>
                <a:ea typeface="Algerian"/>
                <a:cs typeface="Algerian"/>
                <a:sym typeface="Algerian"/>
              </a:defRPr>
            </a:pPr>
            <a:r>
              <a:t>Stephen</a:t>
            </a:r>
            <a:r>
              <a:rPr>
                <a:latin typeface="Calibri"/>
                <a:ea typeface="Calibri"/>
                <a:cs typeface="Calibri"/>
                <a:sym typeface="Calibri"/>
              </a:rPr>
              <a:t> </a:t>
            </a:r>
            <a:r>
              <a:t>hawking</a:t>
            </a:r>
            <a:r>
              <a:rPr>
                <a:latin typeface="Calibri"/>
                <a:ea typeface="Calibri"/>
                <a:cs typeface="Calibri"/>
                <a:sym typeface="Calibri"/>
              </a:rPr>
              <a:t> </a:t>
            </a:r>
          </a:p>
        </p:txBody>
      </p:sp>
      <p:sp>
        <p:nvSpPr>
          <p:cNvPr id="117" name="Segnaposto contenuto 2"/>
          <p:cNvSpPr txBox="1"/>
          <p:nvPr>
            <p:ph type="body" idx="1"/>
          </p:nvPr>
        </p:nvSpPr>
        <p:spPr>
          <a:xfrm>
            <a:off x="457200" y="1935479"/>
            <a:ext cx="8229600" cy="4389121"/>
          </a:xfrm>
          <a:prstGeom prst="rect">
            <a:avLst/>
          </a:prstGeom>
        </p:spPr>
        <p:txBody>
          <a:bodyPr/>
          <a:lstStyle/>
          <a:p>
            <a:pPr/>
            <a:r>
              <a:t>Nacque l’8 gennaio del 1942 e mori il 14 marzo del 2018 </a:t>
            </a:r>
          </a:p>
          <a:p>
            <a:pPr/>
            <a:r>
              <a:t>È stato: un cosmologo,fisico,matematico,astrofisico e un accademico e divulgatore scientifico britannico fra i più autorevoli e conosciuti fisici teorici al mondo.</a:t>
            </a:r>
          </a:p>
          <a:p>
            <a:pPr/>
            <a:r>
              <a:t>Stephen  era affetto da una malattia chiamata  sclerosi laterale  amiotrofica  una malattia degenerativa dei motoneuroni.</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19" name="Titolo 1"/>
          <p:cNvSpPr txBox="1"/>
          <p:nvPr>
            <p:ph type="title"/>
          </p:nvPr>
        </p:nvSpPr>
        <p:spPr>
          <a:prstGeom prst="rect">
            <a:avLst/>
          </a:prstGeom>
        </p:spPr>
        <p:txBody>
          <a:bodyPr/>
          <a:lstStyle>
            <a:lvl1pPr algn="ctr">
              <a:defRPr>
                <a:latin typeface="Algerian"/>
                <a:ea typeface="Algerian"/>
                <a:cs typeface="Algerian"/>
                <a:sym typeface="Algerian"/>
              </a:defRPr>
            </a:lvl1pPr>
          </a:lstStyle>
          <a:p>
            <a:pPr/>
            <a:r>
              <a:t>Cosa studiava </a:t>
            </a:r>
          </a:p>
        </p:txBody>
      </p:sp>
      <p:sp>
        <p:nvSpPr>
          <p:cNvPr id="120" name="Segnaposto contenuto 2"/>
          <p:cNvSpPr txBox="1"/>
          <p:nvPr>
            <p:ph type="body" idx="1"/>
          </p:nvPr>
        </p:nvSpPr>
        <p:spPr>
          <a:xfrm>
            <a:off x="457200" y="1935479"/>
            <a:ext cx="8229600" cy="4389121"/>
          </a:xfrm>
          <a:prstGeom prst="rect">
            <a:avLst/>
          </a:prstGeom>
        </p:spPr>
        <p:txBody>
          <a:bodyPr/>
          <a:lstStyle/>
          <a:p>
            <a:pPr marL="6350" indent="260350">
              <a:buSzTx/>
              <a:buFont typeface="Wingdings 2"/>
              <a:buNone/>
            </a:pPr>
            <a:r>
              <a:t>Stephen   studiava la creazione dell’universo  ed è per questo che si è  avvicinato allo studio della fisica e dell’astronomia, materie che “davano la speranza di comprendere da dove veniamo e perché siamo qui”. </a:t>
            </a:r>
          </a:p>
          <a:p>
            <a:pPr marL="6350" indent="260350">
              <a:buSzTx/>
              <a:buFont typeface="Wingdings 2"/>
              <a:buNone/>
            </a:pPr>
            <a:r>
              <a:t>Stephen  studiava sopratutto i </a:t>
            </a:r>
            <a:r>
              <a:rPr b="1" i="1" u="sng">
                <a:solidFill>
                  <a:srgbClr val="00B0F0"/>
                </a:solidFill>
              </a:rPr>
              <a:t>buchi neri</a:t>
            </a:r>
          </a:p>
        </p:txBody>
      </p:sp>
      <p:pic>
        <p:nvPicPr>
          <p:cNvPr id="121" name="Immagine 3" descr="Immagine 3"/>
          <p:cNvPicPr>
            <a:picLocks noChangeAspect="1"/>
          </p:cNvPicPr>
          <p:nvPr/>
        </p:nvPicPr>
        <p:blipFill>
          <a:blip r:embed="rId2">
            <a:extLst/>
          </a:blip>
          <a:stretch>
            <a:fillRect/>
          </a:stretch>
        </p:blipFill>
        <p:spPr>
          <a:xfrm>
            <a:off x="467545" y="4088038"/>
            <a:ext cx="4680521" cy="2632793"/>
          </a:xfrm>
          <a:prstGeom prst="rect">
            <a:avLst/>
          </a:prstGeom>
          <a:ln w="12700">
            <a:miter lim="400000"/>
          </a:ln>
        </p:spPr>
      </p:pic>
      <p:pic>
        <p:nvPicPr>
          <p:cNvPr id="122" name="Picture 3" descr="Picture 3"/>
          <p:cNvPicPr>
            <a:picLocks noChangeAspect="1"/>
          </p:cNvPicPr>
          <p:nvPr/>
        </p:nvPicPr>
        <p:blipFill>
          <a:blip r:embed="rId3">
            <a:extLst/>
          </a:blip>
          <a:stretch>
            <a:fillRect/>
          </a:stretch>
        </p:blipFill>
        <p:spPr>
          <a:xfrm>
            <a:off x="5220072" y="4149080"/>
            <a:ext cx="3709219" cy="2090381"/>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32" presetID="4" grpId="1" fill="hold">
                                  <p:stCondLst>
                                    <p:cond delay="0"/>
                                  </p:stCondLst>
                                  <p:iterate type="el" backwards="0">
                                    <p:tmAbs val="0"/>
                                  </p:iterate>
                                  <p:childTnLst>
                                    <p:set>
                                      <p:cBhvr>
                                        <p:cTn id="6" fill="hold"/>
                                        <p:tgtEl>
                                          <p:spTgt spid="121"/>
                                        </p:tgtEl>
                                        <p:attrNameLst>
                                          <p:attrName>style.visibility</p:attrName>
                                        </p:attrNameLst>
                                      </p:cBhvr>
                                      <p:to>
                                        <p:strVal val="visible"/>
                                      </p:to>
                                    </p:set>
                                    <p:animEffect filter="box(out)" transition="in">
                                      <p:cBhvr>
                                        <p:cTn id="7" dur="2000"/>
                                        <p:tgtEl>
                                          <p:spTgt spid="12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21" grpId="1"/>
    </p:bldLst>
  </p:timing>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4" name="Titolo 1"/>
          <p:cNvSpPr txBox="1"/>
          <p:nvPr>
            <p:ph type="title"/>
          </p:nvPr>
        </p:nvSpPr>
        <p:spPr>
          <a:prstGeom prst="rect">
            <a:avLst/>
          </a:prstGeom>
        </p:spPr>
        <p:txBody>
          <a:bodyPr/>
          <a:lstStyle>
            <a:lvl1pPr algn="ctr">
              <a:defRPr>
                <a:latin typeface="Algerian"/>
                <a:ea typeface="Algerian"/>
                <a:cs typeface="Algerian"/>
                <a:sym typeface="Algerian"/>
              </a:defRPr>
            </a:lvl1pPr>
          </a:lstStyle>
          <a:p>
            <a:pPr/>
            <a:r>
              <a:t>Nikola tesla </a:t>
            </a:r>
          </a:p>
        </p:txBody>
      </p:sp>
      <p:sp>
        <p:nvSpPr>
          <p:cNvPr id="125" name="Segnaposto contenuto 2"/>
          <p:cNvSpPr txBox="1"/>
          <p:nvPr>
            <p:ph type="body" idx="1"/>
          </p:nvPr>
        </p:nvSpPr>
        <p:spPr>
          <a:xfrm>
            <a:off x="457200" y="1935479"/>
            <a:ext cx="8229600" cy="4389121"/>
          </a:xfrm>
          <a:prstGeom prst="rect">
            <a:avLst/>
          </a:prstGeom>
        </p:spPr>
        <p:txBody>
          <a:bodyPr/>
          <a:lstStyle/>
          <a:p>
            <a:pPr>
              <a:defRPr>
                <a:latin typeface="Calibri"/>
                <a:ea typeface="Calibri"/>
                <a:cs typeface="Calibri"/>
                <a:sym typeface="Calibri"/>
              </a:defRPr>
            </a:pPr>
            <a:r>
              <a:t>Nato il 10 luglio del 1856 e mori il 7 gennaio del1943.</a:t>
            </a:r>
          </a:p>
          <a:p>
            <a:pPr/>
            <a:r>
              <a:t> è stato un inventore, fisico e ingegnere elettrico.</a:t>
            </a:r>
          </a:p>
          <a:p>
            <a:pPr/>
            <a:r>
              <a:t>Negli Stati Uniti d'America Tesla fu tra gli scienziati e inventori  più famosi.</a:t>
            </a:r>
          </a:p>
        </p:txBody>
      </p:sp>
      <p:pic>
        <p:nvPicPr>
          <p:cNvPr id="126" name="Picture 2" descr="Picture 2"/>
          <p:cNvPicPr>
            <a:picLocks noChangeAspect="1"/>
          </p:cNvPicPr>
          <p:nvPr/>
        </p:nvPicPr>
        <p:blipFill>
          <a:blip r:embed="rId2">
            <a:extLst/>
          </a:blip>
          <a:stretch>
            <a:fillRect/>
          </a:stretch>
        </p:blipFill>
        <p:spPr>
          <a:xfrm>
            <a:off x="395537" y="3730947"/>
            <a:ext cx="2232249" cy="2983036"/>
          </a:xfrm>
          <a:prstGeom prst="rect">
            <a:avLst/>
          </a:prstGeom>
          <a:ln w="12700">
            <a:miter lim="400000"/>
          </a:ln>
        </p:spPr>
      </p:pic>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28" name="Titolo 1"/>
          <p:cNvSpPr txBox="1"/>
          <p:nvPr>
            <p:ph type="title"/>
          </p:nvPr>
        </p:nvSpPr>
        <p:spPr>
          <a:prstGeom prst="rect">
            <a:avLst/>
          </a:prstGeom>
        </p:spPr>
        <p:txBody>
          <a:bodyPr/>
          <a:lstStyle>
            <a:lvl1pPr algn="ctr">
              <a:defRPr>
                <a:latin typeface="Algerian"/>
                <a:ea typeface="Algerian"/>
                <a:cs typeface="Algerian"/>
                <a:sym typeface="Algerian"/>
              </a:defRPr>
            </a:lvl1pPr>
          </a:lstStyle>
          <a:p>
            <a:pPr/>
            <a:r>
              <a:t>Cosa studiava </a:t>
            </a:r>
          </a:p>
        </p:txBody>
      </p:sp>
      <p:sp>
        <p:nvSpPr>
          <p:cNvPr id="129" name="Segnaposto contenuto 2"/>
          <p:cNvSpPr txBox="1"/>
          <p:nvPr>
            <p:ph type="body" idx="1"/>
          </p:nvPr>
        </p:nvSpPr>
        <p:spPr>
          <a:xfrm>
            <a:off x="457200" y="1935479"/>
            <a:ext cx="8229600" cy="4389121"/>
          </a:xfrm>
          <a:prstGeom prst="rect">
            <a:avLst/>
          </a:prstGeom>
        </p:spPr>
        <p:txBody>
          <a:bodyPr/>
          <a:lstStyle>
            <a:lvl1pPr marL="0" indent="0">
              <a:buSzTx/>
              <a:buFont typeface="Wingdings 2"/>
              <a:buNone/>
            </a:lvl1pPr>
          </a:lstStyle>
          <a:p>
            <a:pPr/>
            <a:r>
              <a:t>Nikola  inizia ad avere brillanti idee nel campo della fisica e inizia a dedicarsi anima e corpo al principio della corrente alternata.  Nel 1883 realizza il primo motore a induzione di corrente alternata, che consiste in pratica a un generatore.  Nel maggio del 1899 si reca a Colorado Springs dove installa un laboratorio; ritiene possibile grazie all'etere trasmettere energia elettrica a località lontane senza la necessità di ricorrere ai fili di conduzione elettrica, e quindi agli elettrodotti.</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1" name="Titolo 1"/>
          <p:cNvSpPr txBox="1"/>
          <p:nvPr>
            <p:ph type="title"/>
          </p:nvPr>
        </p:nvSpPr>
        <p:spPr>
          <a:prstGeom prst="rect">
            <a:avLst/>
          </a:prstGeom>
        </p:spPr>
        <p:txBody>
          <a:bodyPr/>
          <a:lstStyle>
            <a:lvl1pPr algn="ctr">
              <a:defRPr>
                <a:latin typeface="Algerian"/>
                <a:ea typeface="Algerian"/>
                <a:cs typeface="Algerian"/>
                <a:sym typeface="Algerian"/>
              </a:defRPr>
            </a:lvl1pPr>
          </a:lstStyle>
          <a:p>
            <a:pPr/>
            <a:r>
              <a:t>Cosa studiava </a:t>
            </a:r>
          </a:p>
        </p:txBody>
      </p:sp>
      <p:sp>
        <p:nvSpPr>
          <p:cNvPr id="132" name="Segnaposto contenuto 2"/>
          <p:cNvSpPr txBox="1"/>
          <p:nvPr>
            <p:ph type="body" idx="1"/>
          </p:nvPr>
        </p:nvSpPr>
        <p:spPr>
          <a:xfrm>
            <a:off x="467543" y="1916831"/>
            <a:ext cx="8229601" cy="4389122"/>
          </a:xfrm>
          <a:prstGeom prst="rect">
            <a:avLst/>
          </a:prstGeom>
        </p:spPr>
        <p:txBody>
          <a:bodyPr/>
          <a:lstStyle/>
          <a:p>
            <a:pPr marL="271576" indent="-271576" defTabSz="905255">
              <a:lnSpc>
                <a:spcPct val="80000"/>
              </a:lnSpc>
              <a:spcBef>
                <a:spcPts val="400"/>
              </a:spcBef>
              <a:defRPr sz="1979"/>
            </a:pPr>
          </a:p>
          <a:p>
            <a:pPr marL="0" indent="0" defTabSz="905255">
              <a:lnSpc>
                <a:spcPct val="80000"/>
              </a:lnSpc>
              <a:spcBef>
                <a:spcPts val="400"/>
              </a:spcBef>
              <a:buSzTx/>
              <a:buFont typeface="Wingdings 2"/>
              <a:buNone/>
              <a:defRPr sz="1979"/>
            </a:pPr>
            <a:r>
              <a:t>Una bobina di Tesla al </a:t>
            </a:r>
            <a:r>
              <a:rPr i="1"/>
              <a:t>Palais de la découverte</a:t>
            </a:r>
            <a:r>
              <a:t> di Parigi</a:t>
            </a:r>
          </a:p>
          <a:p>
            <a:pPr marL="0" indent="0" defTabSz="905255">
              <a:lnSpc>
                <a:spcPct val="80000"/>
              </a:lnSpc>
              <a:spcBef>
                <a:spcPts val="400"/>
              </a:spcBef>
              <a:buSzTx/>
              <a:buFont typeface="Wingdings 2"/>
              <a:buNone/>
              <a:defRPr sz="1979"/>
            </a:pPr>
            <a:r>
              <a:t>La </a:t>
            </a:r>
            <a:r>
              <a:rPr b="1"/>
              <a:t>bobina di Tesla</a:t>
            </a:r>
            <a:r>
              <a:t> è un trasformatore risonante ad alta tensione costruito da Nikola Tesla.</a:t>
            </a:r>
          </a:p>
          <a:p>
            <a:pPr marL="0" indent="0" defTabSz="905255">
              <a:lnSpc>
                <a:spcPct val="80000"/>
              </a:lnSpc>
              <a:spcBef>
                <a:spcPts val="400"/>
              </a:spcBef>
              <a:buSzTx/>
              <a:buFont typeface="Wingdings 2"/>
              <a:buNone/>
              <a:defRPr sz="1979"/>
            </a:pPr>
            <a:r>
              <a:t>È in grado di generare fulmini del tutto simili a quelli di origine atmosferica, anche se di entità ridotta. È un tipo di trasformatore con nucleo ad aria (talvolta ad olio) che consiste in due o anche tre circuit elettrici accoppiati in risonanza. Tesla sperimentò una grande varietà di bobine e configurazioni. Le usò per condurre innovativi esperimenti sulla luce elettrica, fluorescenza, raggi X, fenomeni di corrente alternata ad alta frequenza, elettroterapia, trasmissione di segnali elettrici e di energia elettrica senza fili. Gli schemi dei primi modelli sono differenti da quelli più recenti. Una particolarità di questa bobina è quella di riuscire ad </a:t>
            </a:r>
            <a:r>
              <a:rPr sz="1683"/>
              <a:t>accendere i tubi fluorescenti senza che questi </a:t>
            </a:r>
            <a:r>
              <a:t>siano collegati ad alcun impianto elettrico: è infatti sufficiente avvicinare il tubo alla bobina per vederlo accendersi.</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extLst/>
          </a:blip>
          <a:stretch>
            <a:fillRect/>
          </a:stretch>
        </p:blipFill>
        <p:spPr>
          <a:xfrm>
            <a:off x="179511" y="332656"/>
            <a:ext cx="8468003" cy="6354975"/>
          </a:xfrm>
          <a:prstGeom prst="rect">
            <a:avLst/>
          </a:prstGeom>
          <a:ln w="12700">
            <a:miter lim="400000"/>
          </a:ln>
        </p:spPr>
      </p:pic>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6" name="Titolo 1"/>
          <p:cNvSpPr txBox="1"/>
          <p:nvPr>
            <p:ph type="title"/>
          </p:nvPr>
        </p:nvSpPr>
        <p:spPr>
          <a:prstGeom prst="rect">
            <a:avLst/>
          </a:prstGeom>
        </p:spPr>
        <p:txBody>
          <a:bodyPr/>
          <a:lstStyle>
            <a:lvl1pPr algn="ctr">
              <a:defRPr>
                <a:latin typeface="Algerian"/>
                <a:ea typeface="Algerian"/>
                <a:cs typeface="Algerian"/>
                <a:sym typeface="Algerian"/>
              </a:defRPr>
            </a:lvl1pPr>
          </a:lstStyle>
          <a:p>
            <a:pPr/>
            <a:r>
              <a:t>Alexander Fleming</a:t>
            </a:r>
          </a:p>
        </p:txBody>
      </p:sp>
      <p:sp>
        <p:nvSpPr>
          <p:cNvPr id="137" name="Segnaposto contenuto 2"/>
          <p:cNvSpPr txBox="1"/>
          <p:nvPr>
            <p:ph type="body" idx="1"/>
          </p:nvPr>
        </p:nvSpPr>
        <p:spPr>
          <a:xfrm>
            <a:off x="457200" y="1935479"/>
            <a:ext cx="8229600" cy="4389121"/>
          </a:xfrm>
          <a:prstGeom prst="rect">
            <a:avLst/>
          </a:prstGeom>
        </p:spPr>
        <p:txBody>
          <a:bodyPr/>
          <a:lstStyle/>
          <a:p>
            <a:pPr/>
            <a:r>
              <a:t>È nato il 6 agosto del 1881 e morì l’11 marzo 1955</a:t>
            </a:r>
          </a:p>
          <a:p>
            <a:pPr/>
            <a:r>
              <a:t> è stato un medico, biologo e farmacologo britannico, universalmente noto per avere scoperto </a:t>
            </a:r>
            <a:r>
              <a:rPr sz="2400"/>
              <a:t>l'enzima lisozima</a:t>
            </a:r>
            <a:r>
              <a:t> nel 1922 e la penicillina nel 1928, risultato che gli valse il premio Nobel per la medicina nel 1945.</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Equinozio">
  <a:themeElements>
    <a:clrScheme name="Equinozio">
      <a:dk1>
        <a:srgbClr val="000000"/>
      </a:dk1>
      <a:lt1>
        <a:srgbClr val="FFFFFF"/>
      </a:lt1>
      <a:dk2>
        <a:srgbClr val="A7A7A7"/>
      </a:dk2>
      <a:lt2>
        <a:srgbClr val="535353"/>
      </a:lt2>
      <a:accent1>
        <a:srgbClr val="727CA3"/>
      </a:accent1>
      <a:accent2>
        <a:srgbClr val="9FB8CD"/>
      </a:accent2>
      <a:accent3>
        <a:srgbClr val="D2DA7A"/>
      </a:accent3>
      <a:accent4>
        <a:srgbClr val="FADA7A"/>
      </a:accent4>
      <a:accent5>
        <a:srgbClr val="B88472"/>
      </a:accent5>
      <a:accent6>
        <a:srgbClr val="8E736A"/>
      </a:accent6>
      <a:hlink>
        <a:srgbClr val="0000FF"/>
      </a:hlink>
      <a:folHlink>
        <a:srgbClr val="FF00FF"/>
      </a:folHlink>
    </a:clrScheme>
    <a:fontScheme name="Equinozio">
      <a:majorFont>
        <a:latin typeface="Constantia"/>
        <a:ea typeface="Constantia"/>
        <a:cs typeface="Constantia"/>
      </a:majorFont>
      <a:minorFont>
        <a:latin typeface="Helvetica"/>
        <a:ea typeface="Helvetica"/>
        <a:cs typeface="Helvetica"/>
      </a:minorFont>
    </a:fontScheme>
    <a:fmtScheme name="Equinoz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63500" dist="38100" dir="5400000">
              <a:srgbClr val="262937">
                <a:alpha val="48000"/>
              </a:srgbClr>
            </a:outerShdw>
          </a:effectLst>
        </a:effectStyle>
        <a:effectStyle>
          <a:effectLst>
            <a:outerShdw sx="100000" sy="100000" kx="0" ky="0" algn="b" rotWithShape="0" blurRad="63500" dist="38100" dir="5400000">
              <a:srgbClr val="262937">
                <a:alpha val="48000"/>
              </a:srgbClr>
            </a:outerShdw>
          </a:effectLst>
        </a:effectStyle>
        <a:effectStyle>
          <a:effectLst>
            <a:outerShdw sx="100000" sy="100000" kx="0" ky="0" algn="b" rotWithShape="0" blurRad="63500" dist="38100" dir="5400000">
              <a:srgbClr val="474A28">
                <a:alpha val="4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63500" dist="38100" dir="5400000">
            <a:srgbClr val="262937">
              <a:alpha val="48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onstanti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63500" dist="38100" dir="5400000">
            <a:srgbClr val="262937">
              <a:alpha val="4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onstanti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Equinozio">
  <a:themeElements>
    <a:clrScheme name="Equinozio">
      <a:dk1>
        <a:srgbClr val="000000"/>
      </a:dk1>
      <a:lt1>
        <a:srgbClr val="FFFFFF"/>
      </a:lt1>
      <a:dk2>
        <a:srgbClr val="A7A7A7"/>
      </a:dk2>
      <a:lt2>
        <a:srgbClr val="535353"/>
      </a:lt2>
      <a:accent1>
        <a:srgbClr val="727CA3"/>
      </a:accent1>
      <a:accent2>
        <a:srgbClr val="9FB8CD"/>
      </a:accent2>
      <a:accent3>
        <a:srgbClr val="D2DA7A"/>
      </a:accent3>
      <a:accent4>
        <a:srgbClr val="FADA7A"/>
      </a:accent4>
      <a:accent5>
        <a:srgbClr val="B88472"/>
      </a:accent5>
      <a:accent6>
        <a:srgbClr val="8E736A"/>
      </a:accent6>
      <a:hlink>
        <a:srgbClr val="0000FF"/>
      </a:hlink>
      <a:folHlink>
        <a:srgbClr val="FF00FF"/>
      </a:folHlink>
    </a:clrScheme>
    <a:fontScheme name="Equinozio">
      <a:majorFont>
        <a:latin typeface="Constantia"/>
        <a:ea typeface="Constantia"/>
        <a:cs typeface="Constantia"/>
      </a:majorFont>
      <a:minorFont>
        <a:latin typeface="Helvetica"/>
        <a:ea typeface="Helvetica"/>
        <a:cs typeface="Helvetica"/>
      </a:minorFont>
    </a:fontScheme>
    <a:fmtScheme name="Equinoz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63500" dist="38100" dir="5400000">
              <a:srgbClr val="262937">
                <a:alpha val="48000"/>
              </a:srgbClr>
            </a:outerShdw>
          </a:effectLst>
        </a:effectStyle>
        <a:effectStyle>
          <a:effectLst>
            <a:outerShdw sx="100000" sy="100000" kx="0" ky="0" algn="b" rotWithShape="0" blurRad="63500" dist="38100" dir="5400000">
              <a:srgbClr val="262937">
                <a:alpha val="48000"/>
              </a:srgbClr>
            </a:outerShdw>
          </a:effectLst>
        </a:effectStyle>
        <a:effectStyle>
          <a:effectLst>
            <a:outerShdw sx="100000" sy="100000" kx="0" ky="0" algn="b" rotWithShape="0" blurRad="63500" dist="38100" dir="5400000">
              <a:srgbClr val="474A28">
                <a:alpha val="4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63500" dist="38100" dir="5400000">
            <a:srgbClr val="262937">
              <a:alpha val="48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onstanti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63500" dist="38100" dir="5400000">
            <a:srgbClr val="262937">
              <a:alpha val="4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Constanti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